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3" r:id="rId3"/>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13716000" cx="24384000"/>
  <p:notesSz cx="6858000" cy="9144000"/>
  <p:embeddedFontLst>
    <p:embeddedFont>
      <p:font typeface="Roboto"/>
      <p:regular r:id="rId50"/>
      <p:bold r:id="rId51"/>
      <p:italic r:id="rId52"/>
      <p:boldItalic r:id="rId53"/>
    </p:embeddedFont>
    <p:embeddedFont>
      <p:font typeface="Inconsolata"/>
      <p:regular r:id="rId54"/>
      <p:bold r:id="rId55"/>
    </p:embeddedFont>
    <p:embeddedFont>
      <p:font typeface="Source Sans Pr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Inconsolata-bold.fntdata"/><Relationship Id="rId10" Type="http://schemas.openxmlformats.org/officeDocument/2006/relationships/slide" Target="slides/slide5.xml"/><Relationship Id="rId54" Type="http://schemas.openxmlformats.org/officeDocument/2006/relationships/font" Target="fonts/Inconsolata-regular.fntdata"/><Relationship Id="rId13" Type="http://schemas.openxmlformats.org/officeDocument/2006/relationships/slide" Target="slides/slide8.xml"/><Relationship Id="rId57" Type="http://schemas.openxmlformats.org/officeDocument/2006/relationships/font" Target="fonts/SourceSansPro-bold.fntdata"/><Relationship Id="rId12" Type="http://schemas.openxmlformats.org/officeDocument/2006/relationships/slide" Target="slides/slide7.xml"/><Relationship Id="rId56" Type="http://schemas.openxmlformats.org/officeDocument/2006/relationships/font" Target="fonts/SourceSansPro-regular.fntdata"/><Relationship Id="rId15" Type="http://schemas.openxmlformats.org/officeDocument/2006/relationships/slide" Target="slides/slide10.xml"/><Relationship Id="rId59" Type="http://schemas.openxmlformats.org/officeDocument/2006/relationships/font" Target="fonts/SourceSansPro-boldItalic.fntdata"/><Relationship Id="rId14" Type="http://schemas.openxmlformats.org/officeDocument/2006/relationships/slide" Target="slides/slide9.xml"/><Relationship Id="rId58" Type="http://schemas.openxmlformats.org/officeDocument/2006/relationships/font" Target="fonts/SourceSansPr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199" cy="4114800"/>
          </a:xfrm>
          <a:prstGeom prst="rect">
            <a:avLst/>
          </a:prstGeom>
          <a:noFill/>
          <a:ln>
            <a:noFill/>
          </a:ln>
        </p:spPr>
        <p:txBody>
          <a:bodyPr anchorCtr="0" anchor="t" bIns="91425" lIns="91425" rIns="91425" wrap="square" tIns="91425"/>
          <a:lstStyle>
            <a:lvl1pPr indent="0" lvl="0" marL="0" marR="0" rtl="0" algn="l">
              <a:lnSpc>
                <a:spcPct val="125000"/>
              </a:lnSpc>
              <a:spcBef>
                <a:spcPts val="0"/>
              </a:spcBef>
              <a:buSzPts val="1400"/>
              <a:buNone/>
              <a:defRPr b="0" i="0" sz="1800" u="none" cap="none" strike="noStrike"/>
            </a:lvl1pPr>
            <a:lvl2pPr indent="228600" lvl="1" marL="0" marR="0" rtl="0" algn="l">
              <a:lnSpc>
                <a:spcPct val="125000"/>
              </a:lnSpc>
              <a:spcBef>
                <a:spcPts val="0"/>
              </a:spcBef>
              <a:buSzPts val="1400"/>
              <a:buNone/>
              <a:defRPr b="0" i="0" sz="1800" u="none" cap="none" strike="noStrike"/>
            </a:lvl2pPr>
            <a:lvl3pPr indent="457200" lvl="2" marL="0" marR="0" rtl="0" algn="l">
              <a:lnSpc>
                <a:spcPct val="125000"/>
              </a:lnSpc>
              <a:spcBef>
                <a:spcPts val="0"/>
              </a:spcBef>
              <a:buSzPts val="1400"/>
              <a:buNone/>
              <a:defRPr b="0" i="0" sz="1800" u="none" cap="none" strike="noStrike"/>
            </a:lvl3pPr>
            <a:lvl4pPr indent="685800" lvl="3" marL="0" marR="0" rtl="0" algn="l">
              <a:lnSpc>
                <a:spcPct val="125000"/>
              </a:lnSpc>
              <a:spcBef>
                <a:spcPts val="0"/>
              </a:spcBef>
              <a:buSzPts val="1400"/>
              <a:buNone/>
              <a:defRPr b="0" i="0" sz="1800" u="none" cap="none" strike="noStrike"/>
            </a:lvl4pPr>
            <a:lvl5pPr indent="914400" lvl="4" marL="0" marR="0" rtl="0" algn="l">
              <a:lnSpc>
                <a:spcPct val="125000"/>
              </a:lnSpc>
              <a:spcBef>
                <a:spcPts val="0"/>
              </a:spcBef>
              <a:buSzPts val="1400"/>
              <a:buNone/>
              <a:defRPr b="0" i="0" sz="1800" u="none" cap="none" strike="noStrike"/>
            </a:lvl5pPr>
            <a:lvl6pPr indent="1143000" lvl="5" marL="0" marR="0" rtl="0" algn="l">
              <a:lnSpc>
                <a:spcPct val="125000"/>
              </a:lnSpc>
              <a:spcBef>
                <a:spcPts val="0"/>
              </a:spcBef>
              <a:buSzPts val="1400"/>
              <a:buNone/>
              <a:defRPr b="0" i="0" sz="1800" u="none" cap="none" strike="noStrike"/>
            </a:lvl6pPr>
            <a:lvl7pPr indent="1371600" lvl="6" marL="0" marR="0" rtl="0" algn="l">
              <a:lnSpc>
                <a:spcPct val="125000"/>
              </a:lnSpc>
              <a:spcBef>
                <a:spcPts val="0"/>
              </a:spcBef>
              <a:buSzPts val="1400"/>
              <a:buNone/>
              <a:defRPr b="0" i="0" sz="1800" u="none" cap="none" strike="noStrike"/>
            </a:lvl7pPr>
            <a:lvl8pPr indent="1600200" lvl="7" marL="0" marR="0" rtl="0" algn="l">
              <a:lnSpc>
                <a:spcPct val="125000"/>
              </a:lnSpc>
              <a:spcBef>
                <a:spcPts val="0"/>
              </a:spcBef>
              <a:buSzPts val="1400"/>
              <a:buNone/>
              <a:defRPr b="0" i="0" sz="1800" u="none" cap="none" strike="noStrike"/>
            </a:lvl8pPr>
            <a:lvl9pPr indent="1828800" lvl="8" marL="0" marR="0" rtl="0" algn="l">
              <a:lnSpc>
                <a:spcPct val="125000"/>
              </a:lnSpc>
              <a:spcBef>
                <a:spcPts val="0"/>
              </a:spcBef>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web/fundamentals/discovery-and-monetization/payment-reques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payment-request/#paymentrequest-interface" TargetMode="External"/><Relationship Id="rId3" Type="http://schemas.openxmlformats.org/officeDocument/2006/relationships/hyperlink" Target="https://www.w3.org/TR/payment-request/#paymentrequest-constructor"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payment-request/#show" TargetMode="External"/><Relationship Id="rId3" Type="http://schemas.openxmlformats.org/officeDocument/2006/relationships/hyperlink" Target="https://www.w3.org/TR/payment-request/#show" TargetMode="External"/><Relationship Id="rId4" Type="http://schemas.openxmlformats.org/officeDocument/2006/relationships/hyperlink" Target="https://www.w3.org/TR/payment-request/#complete"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payment-request/#paymentdetails-dictionary"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echrome.github.io/samples/paymentrequest/android-pay/" TargetMode="External"/><Relationship Id="rId3" Type="http://schemas.openxmlformats.org/officeDocument/2006/relationships/hyperlink" Target="mailto:rouslan@google.com"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echrome.github.io/samples/paymentrequest/android-pay/"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34" name="Shape 13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marR="0" rtl="0" algn="l">
              <a:lnSpc>
                <a:spcPct val="125000"/>
              </a:lnSpc>
              <a:spcBef>
                <a:spcPts val="0"/>
              </a:spcBef>
              <a:buFont typeface="Arial"/>
              <a:buNone/>
            </a:pPr>
            <a:r>
              <a:t/>
            </a:r>
            <a:endParaRPr b="0" i="0" sz="18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a:noFill/>
          </a:ln>
        </p:spPr>
      </p:sp>
      <p:sp>
        <p:nvSpPr>
          <p:cNvPr id="462" name="Shape 462"/>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In this example, each fields are annotated as parts of credit card information.</a:t>
            </a:r>
          </a:p>
          <a:p>
            <a:pPr indent="0" lvl="0" marL="0" marR="0" rtl="0" algn="l">
              <a:lnSpc>
                <a:spcPct val="115000"/>
              </a:lnSpc>
              <a:spcBef>
                <a:spcPts val="0"/>
              </a:spcBef>
              <a:spcAft>
                <a:spcPts val="0"/>
              </a:spcAft>
              <a:buFont typeface="Arial"/>
              <a:buNone/>
            </a:pPr>
            <a:r>
              <a:t/>
            </a:r>
            <a:endParaRPr b="0" i="0" sz="1800" u="none" cap="none" strike="noStrike">
              <a:solidFill>
                <a:schemeClr val="dk1"/>
              </a:solidFill>
            </a:endParaRPr>
          </a:p>
          <a:p>
            <a:pPr indent="0" lvl="0" marL="0" marR="0" rtl="0" algn="l">
              <a:lnSpc>
                <a:spcPct val="115000"/>
              </a:lnSpc>
              <a:spcBef>
                <a:spcPts val="0"/>
              </a:spcBef>
              <a:buClr>
                <a:schemeClr val="dk1"/>
              </a:buClr>
              <a:buFont typeface="Arial"/>
              <a:buNone/>
            </a:pPr>
            <a:r>
              <a:rPr b="0" i="0" lang="en-US" sz="1800" u="none" cap="none" strike="noStrike">
                <a:solidFill>
                  <a:schemeClr val="dk1"/>
                </a:solidFill>
              </a:rPr>
              <a:t>With those autocomplete attributes given, you can precisely autofill parameters.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If you want to learn more about autocomplete attributes, search the web using "WhatWG autofill" to find the specification for them.</a:t>
            </a:r>
          </a:p>
          <a:p>
            <a:pPr indent="0" lvl="0" marL="0" marR="0" rtl="0" algn="l">
              <a:lnSpc>
                <a:spcPct val="115000"/>
              </a:lnSpc>
              <a:spcBef>
                <a:spcPts val="0"/>
              </a:spcBef>
              <a:spcAft>
                <a:spcPts val="0"/>
              </a:spcAft>
              <a:buFont typeface="Arial"/>
              <a:buNone/>
            </a:pPr>
            <a:r>
              <a:t/>
            </a:r>
            <a:endParaRPr b="0" i="0" sz="1800" u="none" cap="none" strike="noStrike">
              <a:solidFill>
                <a:schemeClr val="dk1"/>
              </a:solidFill>
            </a:endParaRPr>
          </a:p>
          <a:p>
            <a:pPr indent="0" lvl="0" marL="0" marR="0" rtl="0" algn="l">
              <a:lnSpc>
                <a:spcPct val="115000"/>
              </a:lnSpc>
              <a:spcBef>
                <a:spcPts val="0"/>
              </a:spcBef>
              <a:buClr>
                <a:schemeClr val="dk1"/>
              </a:buClr>
              <a:buFont typeface="Arial"/>
              <a:buNone/>
            </a:pPr>
            <a:r>
              <a:rPr b="0" i="0" lang="en-US" sz="1800" u="none" cap="none" strike="noStrike">
                <a:solidFill>
                  <a:schemeClr val="dk1"/>
                </a:solidFill>
              </a:rPr>
              <a:t>There are many different autocomplete params that helps users filling forms.</a:t>
            </a:r>
          </a:p>
        </p:txBody>
      </p:sp>
      <p:sp>
        <p:nvSpPr>
          <p:cNvPr id="467" name="Shape 4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rPr>
              <a:t>Autofill gets rid of the manual nature of data entry, [Click] and makes it much simple for the user. [Click]</a:t>
            </a:r>
          </a:p>
          <a:p>
            <a:pPr indent="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rPr>
              <a:t>However, it’s fundamentally based on the same kind of existing checkout flow — entering a lot of data, usually in multiple pages.</a:t>
            </a:r>
          </a:p>
          <a:p>
            <a:pPr indent="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rPr>
              <a:t>The web checkout process needs to be reinvented.</a:t>
            </a:r>
          </a:p>
          <a:p>
            <a:pPr indent="0" lvl="0" marL="0" marR="0" rtl="0" algn="l">
              <a:lnSpc>
                <a:spcPct val="100000"/>
              </a:lnSpc>
              <a:spcBef>
                <a:spcPts val="0"/>
              </a:spcBef>
              <a:buFont typeface="Arial"/>
              <a:buNone/>
            </a:pPr>
            <a:r>
              <a:t/>
            </a:r>
            <a:endParaRPr b="0" i="0" sz="1800" u="none" cap="none" strike="noStrike">
              <a:solidFill>
                <a:schemeClr val="dk1"/>
              </a:solidFill>
            </a:endParaRPr>
          </a:p>
        </p:txBody>
      </p:sp>
      <p:sp>
        <p:nvSpPr>
          <p:cNvPr id="477" name="Shape 4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rPr>
              <a:t>The current checkout experience presents you with a form to fill out every time.</a:t>
            </a:r>
          </a:p>
          <a:p>
            <a:pPr indent="0" lvl="0" marL="0" marR="0" rtl="0" algn="l">
              <a:lnSpc>
                <a:spcPct val="100000"/>
              </a:lnSpc>
              <a:spcBef>
                <a:spcPts val="0"/>
              </a:spcBef>
              <a:spcAft>
                <a:spcPts val="0"/>
              </a:spcAft>
              <a:buFont typeface="Arial"/>
              <a:buNone/>
            </a:pPr>
            <a:r>
              <a:t/>
            </a:r>
            <a:endParaRPr b="0" i="0" sz="1800" u="none" cap="none" strike="noStrike">
              <a:solidFill>
                <a:schemeClr val="dk1"/>
              </a:solidFil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rPr>
              <a:t>For users, though, the ideal experience would be that when it’s time to buy — they just buy.</a:t>
            </a:r>
          </a:p>
          <a:p>
            <a:pPr indent="0" lvl="0" marL="0" marR="0" rtl="0" algn="l">
              <a:lnSpc>
                <a:spcPct val="100000"/>
              </a:lnSpc>
              <a:spcBef>
                <a:spcPts val="0"/>
              </a:spcBef>
              <a:spcAft>
                <a:spcPts val="0"/>
              </a:spcAft>
              <a:buFont typeface="Arial"/>
              <a:buNone/>
            </a:pPr>
            <a:r>
              <a:t/>
            </a:r>
            <a:endParaRPr b="0" i="0" sz="1800" u="none" cap="none" strike="noStrike">
              <a:solidFill>
                <a:schemeClr val="dk1"/>
              </a:solidFill>
            </a:endParaRPr>
          </a:p>
          <a:p>
            <a:pPr indent="0" lvl="0" marL="0" marR="0" rtl="0" algn="l">
              <a:lnSpc>
                <a:spcPct val="100000"/>
              </a:lnSpc>
              <a:spcBef>
                <a:spcPts val="0"/>
              </a:spcBef>
              <a:buClr>
                <a:schemeClr val="dk1"/>
              </a:buClr>
              <a:buFont typeface="Arial"/>
              <a:buNone/>
            </a:pPr>
            <a:r>
              <a:rPr b="0" i="0" lang="en-US" sz="1800" u="none" cap="none" strike="noStrike">
                <a:solidFill>
                  <a:schemeClr val="dk1"/>
                </a:solidFill>
              </a:rPr>
              <a:t>Sites should be able to focus on creating an amazing and engaging shopping experience without worrying about optimizing a long checkout form.</a:t>
            </a:r>
          </a:p>
        </p:txBody>
      </p:sp>
      <p:sp>
        <p:nvSpPr>
          <p:cNvPr id="528" name="Shape 5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40" name="Shape 540"/>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buFont typeface="Arial"/>
              <a:buNone/>
            </a:pPr>
            <a:r>
              <a:rPr b="0" i="0" lang="en-US" sz="1800" u="none" cap="none" strike="noStrike"/>
              <a:t>This is where the PaymentRequest API comes 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rPr>
              <a:t>Imagine a world without forms.  This is where Web Payments come in, with the PaymentRequest API. When it’s time to pay, the user just pays.  </a:t>
            </a:r>
          </a:p>
          <a:p>
            <a:pPr indent="0" lvl="0" marL="0" marR="0" rtl="0" algn="l">
              <a:lnSpc>
                <a:spcPct val="100000"/>
              </a:lnSpc>
              <a:spcBef>
                <a:spcPts val="700"/>
              </a:spcBef>
              <a:spcAft>
                <a:spcPts val="0"/>
              </a:spcAft>
              <a:buFont typeface="Arial"/>
              <a:buNone/>
            </a:pPr>
            <a:r>
              <a:t/>
            </a:r>
            <a:endParaRPr b="0" i="0" sz="1800" u="none" cap="none" strike="noStrike">
              <a:solidFill>
                <a:schemeClr val="dk1"/>
              </a:solidFill>
            </a:endParaRPr>
          </a:p>
          <a:p>
            <a:pPr indent="0" lvl="0" marL="0" marR="0" rtl="0" algn="l">
              <a:lnSpc>
                <a:spcPct val="100000"/>
              </a:lnSpc>
              <a:spcBef>
                <a:spcPts val="700"/>
              </a:spcBef>
              <a:spcAft>
                <a:spcPts val="0"/>
              </a:spcAft>
              <a:buClr>
                <a:schemeClr val="dk1"/>
              </a:buClr>
              <a:buFont typeface="Arial"/>
              <a:buNone/>
            </a:pPr>
            <a:r>
              <a:rPr b="0" i="0" lang="en-US" sz="1800" u="none" cap="none" strike="noStrike">
                <a:solidFill>
                  <a:schemeClr val="dk1"/>
                </a:solidFill>
              </a:rPr>
              <a:t>PaymentRequest is a simple JavaScript API that helps the browser to collect payment information.</a:t>
            </a:r>
          </a:p>
          <a:p>
            <a:pPr indent="0" lvl="0" marL="0" marR="0" rtl="0" algn="l">
              <a:lnSpc>
                <a:spcPct val="100000"/>
              </a:lnSpc>
              <a:spcBef>
                <a:spcPts val="700"/>
              </a:spcBef>
              <a:spcAft>
                <a:spcPts val="0"/>
              </a:spcAft>
              <a:buFont typeface="Arial"/>
              <a:buNone/>
            </a:pPr>
            <a:r>
              <a:t/>
            </a:r>
            <a:endParaRPr b="0" i="0" sz="1800" u="none" cap="none" strike="noStrike">
              <a:solidFill>
                <a:schemeClr val="dk1"/>
              </a:solidFill>
            </a:endParaRPr>
          </a:p>
          <a:p>
            <a:pPr indent="0" lvl="0" marL="0" marR="0" rtl="0" algn="l">
              <a:lnSpc>
                <a:spcPct val="100000"/>
              </a:lnSpc>
              <a:spcBef>
                <a:spcPts val="700"/>
              </a:spcBef>
              <a:spcAft>
                <a:spcPts val="0"/>
              </a:spcAft>
              <a:buClr>
                <a:schemeClr val="dk1"/>
              </a:buClr>
              <a:buFont typeface="Arial"/>
              <a:buNone/>
            </a:pPr>
            <a:r>
              <a:rPr b="0" i="0" lang="en-US" sz="1800" u="none" cap="none" strike="noStrike">
                <a:solidFill>
                  <a:schemeClr val="dk1"/>
                </a:solidFill>
              </a:rPr>
              <a:t>This is a simple one-tap checkout for the user, and an easy way for a site to receive a payment.</a:t>
            </a:r>
          </a:p>
        </p:txBody>
      </p:sp>
      <p:sp>
        <p:nvSpPr>
          <p:cNvPr id="545" name="Shape 5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With the PaymentRequest API</a:t>
            </a:r>
          </a:p>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[Click] You can make the whole process much faster by being able to pass the payment information immediately.</a:t>
            </a:r>
          </a:p>
          <a:p>
            <a:pPr indent="0" lvl="0" marL="0" marR="0" rtl="0" algn="l">
              <a:lnSpc>
                <a:spcPct val="115000"/>
              </a:lnSpc>
              <a:spcBef>
                <a:spcPts val="0"/>
              </a:spcBef>
              <a:spcAft>
                <a:spcPts val="0"/>
              </a:spcAft>
              <a:buClr>
                <a:schemeClr val="dk1"/>
              </a:buClr>
              <a:buFont typeface="Arial"/>
              <a:buNone/>
            </a:pPr>
            <a:r>
              <a:t/>
            </a:r>
            <a:endParaRPr b="0" i="0" sz="1800" u="none" cap="none" strike="noStrike">
              <a:solidFill>
                <a:schemeClr val="dk1"/>
              </a:solidFill>
            </a:endParaRPr>
          </a:p>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[Click] And since the browser is actually taking care of collecting payment information from the user, we go from N-taps to 1-tap.</a:t>
            </a:r>
          </a:p>
          <a:p>
            <a:pPr indent="0" lvl="0" marL="0" marR="0" rtl="0" algn="l">
              <a:lnSpc>
                <a:spcPct val="115000"/>
              </a:lnSpc>
              <a:spcBef>
                <a:spcPts val="0"/>
              </a:spcBef>
              <a:buClr>
                <a:schemeClr val="dk1"/>
              </a:buClr>
              <a:buFont typeface="Arial"/>
              <a:buNone/>
            </a:pPr>
            <a:r>
              <a:t/>
            </a:r>
            <a:endParaRPr b="0" i="0" sz="1800" u="none" cap="none" strike="noStrike">
              <a:solidFill>
                <a:schemeClr val="dk1"/>
              </a:solidFill>
            </a:endParaRPr>
          </a:p>
        </p:txBody>
      </p:sp>
      <p:sp>
        <p:nvSpPr>
          <p:cNvPr id="554" name="Shape 5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Let’s take a quick look at the code flow here.</a:t>
            </a:r>
          </a:p>
          <a:p>
            <a:pPr indent="0" lvl="0" marL="0" marR="0" rtl="0" algn="l">
              <a:lnSpc>
                <a:spcPct val="115000"/>
              </a:lnSpc>
              <a:spcBef>
                <a:spcPts val="700"/>
              </a:spcBef>
              <a:spcAft>
                <a:spcPts val="0"/>
              </a:spcAft>
              <a:buFont typeface="Arial"/>
              <a:buNone/>
            </a:pPr>
            <a:r>
              <a:t/>
            </a:r>
            <a:endParaRPr b="0" i="0" sz="1800" u="none" cap="none" strike="noStrike"/>
          </a:p>
        </p:txBody>
      </p:sp>
      <p:sp>
        <p:nvSpPr>
          <p:cNvPr id="605" name="Shape 6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Shape 639"/>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First, the site initiates a PaymentRequest.</a:t>
            </a:r>
          </a:p>
          <a:p>
            <a:pPr indent="0" lvl="0" marL="0" marR="0" rtl="0" algn="l">
              <a:lnSpc>
                <a:spcPct val="115000"/>
              </a:lnSpc>
              <a:spcBef>
                <a:spcPts val="700"/>
              </a:spcBef>
              <a:spcAft>
                <a:spcPts val="0"/>
              </a:spcAft>
              <a:buClr>
                <a:schemeClr val="dk1"/>
              </a:buClr>
              <a:buFont typeface="Arial"/>
              <a:buNone/>
            </a:pPr>
            <a:r>
              <a:rPr b="0" i="0" lang="en-US" sz="1800" u="none" cap="none" strike="noStrike">
                <a:solidFill>
                  <a:schemeClr val="dk1"/>
                </a:solidFill>
              </a:rPr>
              <a:t>In this request, the website  passes to the browser the parameters of the payment - for example, how much is being charged, and, most importantly, which forms of payment the site accepts.</a:t>
            </a:r>
          </a:p>
          <a:p>
            <a:pPr indent="0" lvl="0" marL="0" marR="0" rtl="0" algn="l">
              <a:lnSpc>
                <a:spcPct val="115000"/>
              </a:lnSpc>
              <a:spcBef>
                <a:spcPts val="700"/>
              </a:spcBef>
              <a:spcAft>
                <a:spcPts val="0"/>
              </a:spcAft>
              <a:buClr>
                <a:schemeClr val="dk1"/>
              </a:buClr>
              <a:buFont typeface="Arial"/>
              <a:buNone/>
            </a:pPr>
            <a:r>
              <a:t/>
            </a:r>
            <a:endParaRPr b="0" i="0" sz="1800" u="none" cap="none" strike="noStrike">
              <a:solidFill>
                <a:schemeClr val="dk1"/>
              </a:solidFill>
            </a:endParaRPr>
          </a:p>
          <a:p>
            <a:pPr indent="0" lvl="0" marL="0" marR="0" rtl="0" algn="l">
              <a:lnSpc>
                <a:spcPct val="115000"/>
              </a:lnSpc>
              <a:spcBef>
                <a:spcPts val="700"/>
              </a:spcBef>
              <a:buFont typeface="Arial"/>
              <a:buNone/>
            </a:pPr>
            <a:r>
              <a:t/>
            </a:r>
            <a:endParaRPr b="0" i="0" sz="1800" u="none" cap="none" strike="noStrike">
              <a:solidFill>
                <a:schemeClr val="dk1"/>
              </a:solidFill>
            </a:endParaRPr>
          </a:p>
        </p:txBody>
      </p:sp>
      <p:sp>
        <p:nvSpPr>
          <p:cNvPr id="640" name="Shape 6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Font typeface="Arial"/>
              <a:buNone/>
            </a:pPr>
            <a:r>
              <a:rPr b="0" i="0" lang="en-US" sz="1800" u="none" cap="none" strike="noStrike"/>
              <a:t>The browser then determines the intersection of payment methods supported by the site and payment methods that the user has, and presents a selection UI where the user chooses their preferred method of payment.</a:t>
            </a:r>
          </a:p>
        </p:txBody>
      </p:sp>
      <p:sp>
        <p:nvSpPr>
          <p:cNvPr id="646" name="Shape 6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1" name="Shape 14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marR="0" rtl="0" algn="l">
              <a:lnSpc>
                <a:spcPct val="125000"/>
              </a:lnSpc>
              <a:spcBef>
                <a:spcPts val="0"/>
              </a:spcBef>
              <a:buFont typeface="Arial"/>
              <a:buNone/>
            </a:pPr>
            <a:r>
              <a:rPr b="0" i="0" lang="en-US" sz="1800" u="none" cap="none" strike="noStrike"/>
              <a:t>I'd like to talk about paying for things on the web.</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Shape 678"/>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The .show() will display this consistent looking native UI.</a:t>
            </a:r>
          </a:p>
          <a:p>
            <a:pPr indent="0" lvl="0" marL="0" marR="0" rtl="0" algn="l">
              <a:lnSpc>
                <a:spcPct val="115000"/>
              </a:lnSpc>
              <a:spcBef>
                <a:spcPts val="0"/>
              </a:spcBef>
              <a:buFont typeface="Arial"/>
              <a:buNone/>
            </a:pPr>
            <a:r>
              <a:t/>
            </a:r>
            <a:endParaRPr b="0" i="0" sz="1800" u="none" cap="none" strike="noStrike">
              <a:solidFill>
                <a:schemeClr val="dk1"/>
              </a:solidFill>
            </a:endParaRPr>
          </a:p>
        </p:txBody>
      </p:sp>
      <p:sp>
        <p:nvSpPr>
          <p:cNvPr id="679" name="Shape 6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Shape 684"/>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Within this UI, the user can change preference of</a:t>
            </a:r>
          </a:p>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 how to pay</a:t>
            </a:r>
          </a:p>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 where it should be delivered</a:t>
            </a:r>
          </a:p>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 or how it should be delivered</a:t>
            </a:r>
          </a:p>
          <a:p>
            <a:pPr indent="0" lvl="0" marL="0" marR="0" rtl="0" algn="l">
              <a:lnSpc>
                <a:spcPct val="115000"/>
              </a:lnSpc>
              <a:spcBef>
                <a:spcPts val="0"/>
              </a:spcBef>
              <a:spcAft>
                <a:spcPts val="0"/>
              </a:spcAft>
              <a:buFont typeface="Arial"/>
              <a:buNone/>
            </a:pPr>
            <a:r>
              <a:t/>
            </a:r>
            <a:endParaRPr b="0" i="0" sz="1800" u="none" cap="none" strike="noStrike">
              <a:solidFill>
                <a:schemeClr val="dk1"/>
              </a:solidFill>
            </a:endParaRPr>
          </a:p>
          <a:p>
            <a:pPr indent="0" lvl="0" marL="0" marR="0" rtl="0" algn="l">
              <a:lnSpc>
                <a:spcPct val="115000"/>
              </a:lnSpc>
              <a:spcBef>
                <a:spcPts val="0"/>
              </a:spcBef>
              <a:buClr>
                <a:schemeClr val="dk1"/>
              </a:buClr>
              <a:buFont typeface="Arial"/>
              <a:buNone/>
            </a:pPr>
            <a:r>
              <a:rPr b="0" i="0" lang="en-US" sz="1800" u="none" cap="none" strike="noStrike">
                <a:solidFill>
                  <a:schemeClr val="dk1"/>
                </a:solidFill>
              </a:rPr>
              <a:t>The payment method can be credit cards, or one of apps that are installed on their device such as Android Pay.</a:t>
            </a:r>
          </a:p>
        </p:txBody>
      </p:sp>
      <p:sp>
        <p:nvSpPr>
          <p:cNvPr id="685" name="Shape 6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Shape 690"/>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buClr>
                <a:schemeClr val="dk1"/>
              </a:buClr>
              <a:buFont typeface="Arial"/>
              <a:buNone/>
            </a:pPr>
            <a:r>
              <a:rPr b="0" i="0" lang="en-US" sz="1800" u="none" cap="none" strike="noStrike">
                <a:solidFill>
                  <a:schemeClr val="dk1"/>
                </a:solidFill>
              </a:rPr>
              <a:t>And finally the user taps on "PAY".</a:t>
            </a:r>
          </a:p>
        </p:txBody>
      </p:sp>
      <p:sp>
        <p:nvSpPr>
          <p:cNvPr id="691" name="Shape 6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Shape 697"/>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Then the browser requests a response from the selected payment method</a:t>
            </a:r>
          </a:p>
        </p:txBody>
      </p:sp>
      <p:sp>
        <p:nvSpPr>
          <p:cNvPr id="698" name="Shape 6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Shape 730"/>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The payment processor verifies the request by examining its details.</a:t>
            </a:r>
          </a:p>
          <a:p>
            <a:pPr indent="0" lvl="0" marL="0" marR="0" rtl="0" algn="l">
              <a:lnSpc>
                <a:spcPct val="115000"/>
              </a:lnSpc>
              <a:spcBef>
                <a:spcPts val="700"/>
              </a:spcBef>
              <a:spcAft>
                <a:spcPts val="0"/>
              </a:spcAft>
              <a:buClr>
                <a:schemeClr val="dk1"/>
              </a:buClr>
              <a:buFont typeface="Arial"/>
              <a:buNone/>
            </a:pPr>
            <a:r>
              <a:rPr b="0" i="0" lang="en-US" sz="1800" u="none" cap="none" strike="noStrike">
                <a:solidFill>
                  <a:schemeClr val="dk1"/>
                </a:solidFill>
              </a:rPr>
              <a:t>And then returns the response directly to the server.</a:t>
            </a:r>
          </a:p>
        </p:txBody>
      </p:sp>
      <p:sp>
        <p:nvSpPr>
          <p:cNvPr id="731" name="Shape 7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Shape 736"/>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the website now has all of the information to process the payment.</a:t>
            </a:r>
          </a:p>
        </p:txBody>
      </p:sp>
      <p:sp>
        <p:nvSpPr>
          <p:cNvPr id="737" name="Shape 7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Shape 7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770" name="Shape 770"/>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buClr>
                <a:schemeClr val="dk1"/>
              </a:buClr>
              <a:buFont typeface="Arial"/>
              <a:buNone/>
            </a:pPr>
            <a:r>
              <a:rPr b="0" i="0" lang="en-US" sz="1800" u="none" cap="none" strike="noStrike"/>
              <a:t>The API is more secure with the new  payment instruments that are based on modern crypto because you don’t need to enter payment data that can be logged/observed at the point of entry.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776" name="Shape 776"/>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t>Autofill is safe from website access and typically stored in encrypted storage on the hard drive to prevent disclosure even when the OS is compromised.</a:t>
            </a:r>
          </a:p>
          <a:p>
            <a:pPr indent="0" lvl="0" marL="0" marR="0" rtl="0" algn="l">
              <a:lnSpc>
                <a:spcPct val="100000"/>
              </a:lnSpc>
              <a:spcBef>
                <a:spcPts val="0"/>
              </a:spcBef>
              <a:spcAft>
                <a:spcPts val="0"/>
              </a:spcAft>
              <a:buClr>
                <a:schemeClr val="dk1"/>
              </a:buClr>
              <a:buFont typeface="Arial"/>
              <a:buNone/>
            </a:pPr>
            <a:r>
              <a:t/>
            </a:r>
            <a:endParaRPr b="0" i="0" sz="1800" u="none" cap="none" strike="noStrike"/>
          </a:p>
          <a:p>
            <a:pPr indent="0" lvl="0" marL="0" marR="0" rtl="0" algn="l">
              <a:lnSpc>
                <a:spcPct val="100000"/>
              </a:lnSpc>
              <a:spcBef>
                <a:spcPts val="0"/>
              </a:spcBef>
              <a:spcAft>
                <a:spcPts val="0"/>
              </a:spcAft>
              <a:buClr>
                <a:schemeClr val="dk1"/>
              </a:buClr>
              <a:buFont typeface="Arial"/>
              <a:buNone/>
            </a:pPr>
            <a:r>
              <a:t/>
            </a:r>
            <a:endParaRPr b="0" i="0" sz="1800" u="none" cap="none" strike="noStrike"/>
          </a:p>
          <a:p>
            <a:pPr indent="0" lvl="0" marL="0" marR="0" rtl="0" algn="l">
              <a:lnSpc>
                <a:spcPct val="100000"/>
              </a:lnSpc>
              <a:spcBef>
                <a:spcPts val="0"/>
              </a:spcBef>
              <a:buClr>
                <a:schemeClr val="dk1"/>
              </a:buClr>
              <a:buFont typeface="Arial"/>
              <a:buNone/>
            </a:pPr>
            <a:r>
              <a:t/>
            </a:r>
            <a:endParaRPr b="0" i="0" sz="18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Shape 7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782" name="Shape 782"/>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buClr>
                <a:schemeClr val="dk1"/>
              </a:buClr>
              <a:buFont typeface="Arial"/>
              <a:buNone/>
            </a:pPr>
            <a:r>
              <a:rPr b="0" i="0" lang="en-US" sz="1800" u="none" cap="none" strike="noStrike">
                <a:solidFill>
                  <a:schemeClr val="dk1"/>
                </a:solidFill>
              </a:rPr>
              <a:t>This is not just a Chrome-only API. The PaymentRequest API is currently under development in the W3C Web Payments working group. </a:t>
            </a:r>
            <a:r>
              <a:rPr b="0" i="0" lang="en-US" sz="1800" u="none" cap="none" strike="noStrike"/>
              <a:t>The goal is to create a universal, cross-browser standard for any website to accept any form of payment. With minimal code changes and without proprietary one-off payment APIs.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Shape 811"/>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228600" lvl="0" marL="457200" marR="0" rtl="0" algn="l">
              <a:lnSpc>
                <a:spcPct val="115000"/>
              </a:lnSpc>
              <a:spcBef>
                <a:spcPts val="0"/>
              </a:spcBef>
              <a:spcAft>
                <a:spcPts val="0"/>
              </a:spcAft>
              <a:buClr>
                <a:schemeClr val="dk1"/>
              </a:buClr>
              <a:buSzPts val="1800"/>
              <a:buFont typeface="Arial"/>
              <a:buAutoNum type="arabicPeriod"/>
            </a:pPr>
            <a:r>
              <a:rPr b="0" i="0" lang="en-US" sz="1800" u="none" cap="none" strike="noStrike">
                <a:solidFill>
                  <a:schemeClr val="dk1"/>
                </a:solidFill>
              </a:rPr>
              <a:t>Eliminates manual and tedious entry by storing the user’s information securely in the browser.  </a:t>
            </a:r>
          </a:p>
          <a:p>
            <a:pPr indent="-228600" lvl="0" marL="457200" marR="0" rtl="0" algn="l">
              <a:lnSpc>
                <a:spcPct val="115000"/>
              </a:lnSpc>
              <a:spcBef>
                <a:spcPts val="0"/>
              </a:spcBef>
              <a:spcAft>
                <a:spcPts val="0"/>
              </a:spcAft>
              <a:buClr>
                <a:schemeClr val="dk1"/>
              </a:buClr>
              <a:buSzPts val="1800"/>
              <a:buFont typeface="Arial"/>
              <a:buAutoNum type="arabicPeriod"/>
            </a:pPr>
            <a:r>
              <a:rPr b="0" i="0" lang="en-US" sz="1800" u="none" cap="none" strike="noStrike">
                <a:solidFill>
                  <a:schemeClr val="dk1"/>
                </a:solidFill>
              </a:rPr>
              <a:t>Chrome’s implementation of PaymentRequest uses the same data a user has saved today in Autofill.  </a:t>
            </a:r>
          </a:p>
          <a:p>
            <a:pPr indent="-228600" lvl="0" marL="457200" marR="0" rtl="0" algn="l">
              <a:lnSpc>
                <a:spcPct val="115000"/>
              </a:lnSpc>
              <a:spcBef>
                <a:spcPts val="0"/>
              </a:spcBef>
              <a:spcAft>
                <a:spcPts val="0"/>
              </a:spcAft>
              <a:buClr>
                <a:schemeClr val="dk1"/>
              </a:buClr>
              <a:buSzPts val="1800"/>
              <a:buFont typeface="Arial"/>
              <a:buAutoNum type="arabicPeriod"/>
            </a:pPr>
            <a:r>
              <a:rPr b="0" i="0" lang="en-US" sz="1800" u="none" cap="none" strike="noStrike">
                <a:solidFill>
                  <a:schemeClr val="dk1"/>
                </a:solidFill>
              </a:rPr>
              <a:t>Browser passes addresses and credit card details immediately and securely to the site via the PaymentRequest API, rather than through a set of form fields.  </a:t>
            </a:r>
          </a:p>
          <a:p>
            <a:pPr indent="-228600" lvl="0" marL="457200" marR="0" rtl="0" algn="l">
              <a:lnSpc>
                <a:spcPct val="115000"/>
              </a:lnSpc>
              <a:spcBef>
                <a:spcPts val="0"/>
              </a:spcBef>
              <a:buClr>
                <a:schemeClr val="dk1"/>
              </a:buClr>
              <a:buSzPts val="1800"/>
              <a:buFont typeface="Arial"/>
              <a:buAutoNum type="arabicPeriod"/>
            </a:pPr>
            <a:r>
              <a:rPr b="0" i="0" lang="en-US" sz="1800" u="none" cap="none" strike="noStrike">
                <a:solidFill>
                  <a:schemeClr val="dk1"/>
                </a:solidFill>
              </a:rPr>
              <a:t>Since the browser is collecting payment information from the user, we go from N-taps to 1-tap.</a:t>
            </a:r>
          </a:p>
        </p:txBody>
      </p:sp>
      <p:sp>
        <p:nvSpPr>
          <p:cNvPr id="812" name="Shape 8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46" name="Shape 146"/>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buFont typeface="Arial"/>
              <a:buNone/>
            </a:pPr>
            <a:r>
              <a:rPr b="0" i="0" lang="en-US" sz="1800" u="none" cap="none" strike="noStrike"/>
              <a:t>In this presentation you'll learn about how to easily integrate payments into your web app UI and UX.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863" name="Shape 863"/>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buFont typeface="Arial"/>
              <a:buNone/>
            </a:pPr>
            <a:r>
              <a:t/>
            </a:r>
            <a:endParaRPr b="0" i="0" sz="18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Shape 867"/>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228600" lvl="0" marL="457200" marR="0" rtl="0" algn="l">
              <a:lnSpc>
                <a:spcPct val="115000"/>
              </a:lnSpc>
              <a:spcBef>
                <a:spcPts val="0"/>
              </a:spcBef>
              <a:spcAft>
                <a:spcPts val="0"/>
              </a:spcAft>
              <a:buClr>
                <a:schemeClr val="dk1"/>
              </a:buClr>
              <a:buSzPts val="1800"/>
              <a:buFont typeface="Arial"/>
              <a:buAutoNum type="arabicPeriod"/>
            </a:pPr>
            <a:r>
              <a:rPr b="0" i="0" lang="en-US" sz="1800" u="none" cap="none" strike="noStrike">
                <a:solidFill>
                  <a:schemeClr val="dk1"/>
                </a:solidFill>
              </a:rPr>
              <a:t>The site initiates a PaymentRequest.  In this request, the website passes to the browser the parameters of the payment - for example, how much is being charged, and, most importantly, which forms of payment the site accepts.  </a:t>
            </a:r>
          </a:p>
          <a:p>
            <a:pPr indent="0" lvl="0" marL="0" marR="0" rtl="0" algn="l">
              <a:lnSpc>
                <a:spcPct val="115000"/>
              </a:lnSpc>
              <a:spcBef>
                <a:spcPts val="1000"/>
              </a:spcBef>
              <a:spcAft>
                <a:spcPts val="0"/>
              </a:spcAft>
              <a:buClr>
                <a:schemeClr val="dk1"/>
              </a:buClr>
              <a:buFont typeface="Arial"/>
              <a:buNone/>
            </a:pPr>
            <a:r>
              <a:rPr b="0" i="0" lang="en-US" sz="1800" u="none" cap="none" strike="noStrike">
                <a:solidFill>
                  <a:schemeClr val="dk1"/>
                </a:solidFill>
              </a:rPr>
              <a:t>----</a:t>
            </a:r>
          </a:p>
          <a:p>
            <a:pPr indent="-228600" lvl="0" marL="457200" marR="0" rtl="0" algn="l">
              <a:lnSpc>
                <a:spcPct val="115000"/>
              </a:lnSpc>
              <a:spcBef>
                <a:spcPts val="1000"/>
              </a:spcBef>
              <a:spcAft>
                <a:spcPts val="0"/>
              </a:spcAft>
              <a:buClr>
                <a:schemeClr val="dk1"/>
              </a:buClr>
              <a:buSzPts val="1800"/>
              <a:buFont typeface="Arial"/>
              <a:buAutoNum type="arabicPeriod"/>
            </a:pPr>
            <a:r>
              <a:rPr b="0" i="0" lang="en-US" sz="1800" u="none" cap="none" strike="noStrike">
                <a:solidFill>
                  <a:schemeClr val="dk1"/>
                </a:solidFill>
              </a:rPr>
              <a:t>The browser determines the intersection of payment methods supported by the site and payment methods that the user has, and presents a selection UI where the user chooses their preferred method of payment. </a:t>
            </a:r>
          </a:p>
          <a:p>
            <a:pPr indent="-228600" lvl="0" marL="457200" marR="0" rtl="0" algn="l">
              <a:lnSpc>
                <a:spcPct val="115000"/>
              </a:lnSpc>
              <a:spcBef>
                <a:spcPts val="1000"/>
              </a:spcBef>
              <a:spcAft>
                <a:spcPts val="0"/>
              </a:spcAft>
              <a:buClr>
                <a:schemeClr val="dk1"/>
              </a:buClr>
              <a:buSzPts val="1800"/>
              <a:buFont typeface="Arial"/>
              <a:buAutoNum type="arabicPeriod"/>
            </a:pPr>
            <a:r>
              <a:rPr b="0" i="0" lang="en-US" sz="1800" u="none" cap="none" strike="noStrike"/>
              <a:t>Payment can be anything from a simple credit card in Autofill to a payment application installed on the user’s device. </a:t>
            </a:r>
          </a:p>
          <a:p>
            <a:pPr indent="-228600" lvl="0" marL="457200" marR="0" rtl="0" algn="l">
              <a:lnSpc>
                <a:spcPct val="115000"/>
              </a:lnSpc>
              <a:spcBef>
                <a:spcPts val="1000"/>
              </a:spcBef>
              <a:spcAft>
                <a:spcPts val="0"/>
              </a:spcAft>
              <a:buClr>
                <a:schemeClr val="dk1"/>
              </a:buClr>
              <a:buSzPts val="1800"/>
              <a:buFont typeface="Arial"/>
              <a:buAutoNum type="arabicPeriod"/>
            </a:pPr>
            <a:r>
              <a:rPr b="0" i="0" lang="en-US" sz="1800" u="none" cap="none" strike="noStrike"/>
              <a:t>The browser requests a response from the selected payment method and returns the response directly to the merchant, and the website now has all of the information to process the payment.</a:t>
            </a:r>
          </a:p>
        </p:txBody>
      </p:sp>
      <p:sp>
        <p:nvSpPr>
          <p:cNvPr id="868" name="Shape 8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Shape 9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904" name="Shape 904"/>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marR="0" rtl="0" algn="l">
              <a:lnSpc>
                <a:spcPct val="125000"/>
              </a:lnSpc>
              <a:spcBef>
                <a:spcPts val="0"/>
              </a:spcBef>
              <a:buFont typeface="Arial"/>
              <a:buNone/>
            </a:pPr>
            <a:r>
              <a:rPr b="0" i="0" lang="en-US" sz="1800" u="none" cap="none" strike="noStrike"/>
              <a:t>A number of code samples are available for all payment methods, current and future.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Shape 9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13" name="Shape 913"/>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spcAft>
                <a:spcPts val="0"/>
              </a:spcAft>
              <a:buFont typeface="Arial"/>
              <a:buNone/>
            </a:pPr>
            <a:r>
              <a:rPr b="0" i="0" lang="en-US" sz="1800" u="none" cap="none" strike="noStrike"/>
              <a:t>First, you need to gather data about a transaction.</a:t>
            </a:r>
          </a:p>
          <a:p>
            <a:pPr indent="0" lvl="0" marL="0" marR="0" rtl="0" algn="l">
              <a:lnSpc>
                <a:spcPct val="125000"/>
              </a:lnSpc>
              <a:spcBef>
                <a:spcPts val="0"/>
              </a:spcBef>
              <a:spcAft>
                <a:spcPts val="0"/>
              </a:spcAft>
              <a:buFont typeface="Arial"/>
              <a:buNone/>
            </a:pPr>
            <a:r>
              <a:t/>
            </a:r>
            <a:endParaRPr b="0" i="0" sz="1800" u="none" cap="none" strike="noStrike"/>
          </a:p>
          <a:p>
            <a:pPr indent="0" lvl="0" marL="0" marR="0" rtl="0" algn="l">
              <a:lnSpc>
                <a:spcPct val="125000"/>
              </a:lnSpc>
              <a:spcBef>
                <a:spcPts val="0"/>
              </a:spcBef>
              <a:spcAft>
                <a:spcPts val="0"/>
              </a:spcAft>
              <a:buFont typeface="Arial"/>
              <a:buNone/>
            </a:pPr>
            <a:r>
              <a:rPr b="0" i="0" lang="en-US" sz="1800" u="none" cap="none" strike="noStrike"/>
              <a:t>Step 1: Tell PaymentRequest all the ways you (the site) can get paid (currently limited to credit cards + Android Pay). </a:t>
            </a:r>
          </a:p>
          <a:p>
            <a:pPr indent="0" lvl="0" marL="0" marR="0" rtl="0" algn="l">
              <a:lnSpc>
                <a:spcPct val="125000"/>
              </a:lnSpc>
              <a:spcBef>
                <a:spcPts val="0"/>
              </a:spcBef>
              <a:spcAft>
                <a:spcPts val="0"/>
              </a:spcAft>
              <a:buFont typeface="Arial"/>
              <a:buNone/>
            </a:pPr>
            <a:r>
              <a:t/>
            </a:r>
            <a:endParaRPr b="0" i="0" sz="1800" u="none" cap="none" strike="noStrike"/>
          </a:p>
          <a:p>
            <a:pPr indent="0" lvl="0" marL="0" marR="0" rtl="0" algn="l">
              <a:lnSpc>
                <a:spcPct val="125000"/>
              </a:lnSpc>
              <a:spcBef>
                <a:spcPts val="0"/>
              </a:spcBef>
              <a:spcAft>
                <a:spcPts val="0"/>
              </a:spcAft>
              <a:buClr>
                <a:schemeClr val="hlink"/>
              </a:buClr>
              <a:buFont typeface="Arial"/>
              <a:buNone/>
            </a:pPr>
            <a:r>
              <a:rPr b="0" i="0" lang="en-US" sz="1800" u="sng" cap="none" strike="noStrike">
                <a:solidFill>
                  <a:schemeClr val="hlink"/>
                </a:solidFill>
                <a:hlinkClick r:id="rId2"/>
              </a:rPr>
              <a:t>Reference for deeper understanding of code</a:t>
            </a:r>
            <a:r>
              <a:rPr b="0" i="0" lang="en-US" sz="1800" u="none" cap="none" strike="noStrike"/>
              <a:t> </a:t>
            </a:r>
          </a:p>
          <a:p>
            <a:pPr indent="0" lvl="0" marL="0" marR="0" rtl="0" algn="l">
              <a:lnSpc>
                <a:spcPct val="125000"/>
              </a:lnSpc>
              <a:spcBef>
                <a:spcPts val="0"/>
              </a:spcBef>
              <a:spcAft>
                <a:spcPts val="0"/>
              </a:spcAft>
              <a:buFont typeface="Arial"/>
              <a:buNone/>
            </a:pPr>
            <a:r>
              <a:t/>
            </a:r>
            <a:endParaRPr b="0" i="0" sz="1800" u="none" cap="none" strike="noStrike"/>
          </a:p>
          <a:p>
            <a:pPr indent="0" lvl="0" marL="0" marR="0" rtl="0" algn="l">
              <a:lnSpc>
                <a:spcPct val="125000"/>
              </a:lnSpc>
              <a:spcBef>
                <a:spcPts val="0"/>
              </a:spcBef>
              <a:spcAft>
                <a:spcPts val="0"/>
              </a:spcAft>
              <a:buFont typeface="Arial"/>
              <a:buNone/>
            </a:pPr>
            <a:r>
              <a:t/>
            </a:r>
            <a:endParaRPr b="0" i="0" sz="1800" u="none" cap="none" strike="noStrike"/>
          </a:p>
          <a:p>
            <a:pPr indent="0" lvl="0" marL="0" marR="0" rtl="0" algn="l">
              <a:lnSpc>
                <a:spcPct val="115000"/>
              </a:lnSpc>
              <a:spcBef>
                <a:spcPts val="0"/>
              </a:spcBef>
              <a:spcAft>
                <a:spcPts val="0"/>
              </a:spcAft>
              <a:buClr>
                <a:schemeClr val="dk1"/>
              </a:buClr>
              <a:buFont typeface="Arial"/>
              <a:buNone/>
            </a:pPr>
            <a:r>
              <a:t/>
            </a:r>
            <a:endParaRPr b="0" i="0" sz="1800" u="none" cap="none" strike="noStrike">
              <a:solidFill>
                <a:schemeClr val="dk1"/>
              </a:solidFill>
            </a:endParaRPr>
          </a:p>
          <a:p>
            <a:pPr indent="0" lvl="0" marL="0" marR="0" rtl="0" algn="l">
              <a:lnSpc>
                <a:spcPct val="125000"/>
              </a:lnSpc>
              <a:spcBef>
                <a:spcPts val="0"/>
              </a:spcBef>
              <a:buClr>
                <a:srgbClr val="000000"/>
              </a:buClr>
              <a:buFont typeface="Arial"/>
              <a:buNone/>
            </a:pPr>
            <a:r>
              <a:t/>
            </a:r>
            <a:endParaRPr b="0" i="0" sz="18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Shape 9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19" name="Shape 919"/>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spcAft>
                <a:spcPts val="0"/>
              </a:spcAft>
              <a:buClr>
                <a:schemeClr val="dk1"/>
              </a:buClr>
              <a:buFont typeface="Arial"/>
              <a:buNone/>
            </a:pPr>
            <a:r>
              <a:rPr b="0" i="0" lang="en-US" sz="1800" u="none" cap="none" strike="noStrike"/>
              <a:t>Step 2: You also need details about the actual transaction: cost, currency, shipping options, and so on. </a:t>
            </a:r>
          </a:p>
          <a:p>
            <a:pPr indent="0" lvl="0" marL="0" marR="0" rtl="0" algn="l">
              <a:lnSpc>
                <a:spcPct val="125000"/>
              </a:lnSpc>
              <a:spcBef>
                <a:spcPts val="0"/>
              </a:spcBef>
              <a:spcAft>
                <a:spcPts val="0"/>
              </a:spcAft>
              <a:buClr>
                <a:schemeClr val="dk1"/>
              </a:buClr>
              <a:buFont typeface="Arial"/>
              <a:buNone/>
            </a:pPr>
            <a:r>
              <a:t/>
            </a:r>
            <a:endParaRPr b="0" i="0" sz="1800" u="none" cap="none" strike="noStrike"/>
          </a:p>
          <a:p>
            <a:pPr indent="0" lvl="0" marL="0" marR="0" rtl="0" algn="l">
              <a:lnSpc>
                <a:spcPct val="125000"/>
              </a:lnSpc>
              <a:spcBef>
                <a:spcPts val="0"/>
              </a:spcBef>
              <a:spcAft>
                <a:spcPts val="0"/>
              </a:spcAft>
              <a:buClr>
                <a:schemeClr val="dk1"/>
              </a:buClr>
              <a:buFont typeface="Arial"/>
              <a:buNone/>
            </a:pPr>
            <a:r>
              <a:rPr b="0" i="0" lang="en-US" sz="1800" u="none" cap="none" strike="noStrike"/>
              <a:t>Continued on next slide</a:t>
            </a:r>
          </a:p>
          <a:p>
            <a:pPr indent="0" lvl="0" marL="0" marR="0" rtl="0" algn="l">
              <a:lnSpc>
                <a:spcPct val="125000"/>
              </a:lnSpc>
              <a:spcBef>
                <a:spcPts val="0"/>
              </a:spcBef>
              <a:buFont typeface="Arial"/>
              <a:buNone/>
            </a:pPr>
            <a:r>
              <a:t/>
            </a:r>
            <a:endParaRPr b="0" i="0" sz="18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Shape 9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25" name="Shape 925"/>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spcAft>
                <a:spcPts val="0"/>
              </a:spcAft>
              <a:buClr>
                <a:schemeClr val="dk1"/>
              </a:buClr>
              <a:buFont typeface="Arial"/>
              <a:buNone/>
            </a:pPr>
            <a:r>
              <a:rPr b="0" i="0" lang="en-US" sz="1800" u="none" cap="none" strike="noStrike">
                <a:solidFill>
                  <a:schemeClr val="dk1"/>
                </a:solidFill>
              </a:rPr>
              <a:t>Step 2 continued: You also need details about the actual transaction: cost, currency, shipping options, and so on. </a:t>
            </a:r>
          </a:p>
          <a:p>
            <a:pPr indent="0" lvl="0" marL="0" marR="0" rtl="0" algn="l">
              <a:lnSpc>
                <a:spcPct val="125000"/>
              </a:lnSpc>
              <a:spcBef>
                <a:spcPts val="0"/>
              </a:spcBef>
              <a:spcAft>
                <a:spcPts val="0"/>
              </a:spcAft>
              <a:buClr>
                <a:schemeClr val="dk1"/>
              </a:buClr>
              <a:buFont typeface="Arial"/>
              <a:buNone/>
            </a:pPr>
            <a:r>
              <a:t/>
            </a:r>
            <a:endParaRPr b="0" i="0" sz="1800" u="none" cap="none" strike="noStrike"/>
          </a:p>
          <a:p>
            <a:pPr indent="0" lvl="0" marL="0" marR="0" rtl="0" algn="l">
              <a:lnSpc>
                <a:spcPct val="125000"/>
              </a:lnSpc>
              <a:spcBef>
                <a:spcPts val="0"/>
              </a:spcBef>
              <a:spcAft>
                <a:spcPts val="0"/>
              </a:spcAft>
              <a:buClr>
                <a:schemeClr val="dk1"/>
              </a:buClr>
              <a:buFont typeface="Arial"/>
              <a:buNone/>
            </a:pPr>
            <a:r>
              <a:t/>
            </a:r>
            <a:endParaRPr b="0" i="0" sz="1800" u="none" cap="none" strike="noStrike"/>
          </a:p>
          <a:p>
            <a:pPr indent="0" lvl="0" marL="0" marR="0" rtl="0" algn="l">
              <a:lnSpc>
                <a:spcPct val="125000"/>
              </a:lnSpc>
              <a:spcBef>
                <a:spcPts val="0"/>
              </a:spcBef>
              <a:buFont typeface="Arial"/>
              <a:buNone/>
            </a:pPr>
            <a:r>
              <a:t/>
            </a:r>
            <a:endParaRPr b="0" i="0" sz="18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Shape 9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31" name="Shape 931"/>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buClr>
                <a:schemeClr val="dk1"/>
              </a:buClr>
              <a:buFont typeface="Arial"/>
              <a:buNone/>
            </a:pPr>
            <a:r>
              <a:rPr b="0" i="0" lang="en-US" sz="1800" u="none" cap="none" strike="noStrike"/>
              <a:t>Step 3: You can also specify options for shipping, and whether to request payer email or phone number.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Shape 9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37" name="Shape 937"/>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spcAft>
                <a:spcPts val="0"/>
              </a:spcAft>
              <a:buClr>
                <a:schemeClr val="dk1"/>
              </a:buClr>
              <a:buFont typeface="Arial"/>
              <a:buNone/>
            </a:pPr>
            <a:r>
              <a:rPr b="0" i="0" lang="en-US" sz="1800" u="none" cap="none" strike="noStrike"/>
              <a:t>Combine steps 1 to3: create a </a:t>
            </a:r>
            <a:r>
              <a:rPr b="0" i="0" lang="en-US" sz="1800" u="sng" cap="none" strike="noStrike">
                <a:solidFill>
                  <a:schemeClr val="hlink"/>
                </a:solidFill>
                <a:hlinkClick r:id="rId2"/>
              </a:rPr>
              <a:t>PaymentRequest</a:t>
            </a:r>
            <a:r>
              <a:rPr b="0" i="0" lang="en-US" sz="1800" u="none" cap="none" strike="noStrike"/>
              <a:t> object by calling the </a:t>
            </a:r>
            <a:r>
              <a:rPr b="0" i="0" lang="en-US" sz="1800" u="sng" cap="none" strike="noStrike">
                <a:solidFill>
                  <a:schemeClr val="hlink"/>
                </a:solidFill>
                <a:hlinkClick r:id="rId3"/>
              </a:rPr>
              <a:t>PaymentRequest</a:t>
            </a:r>
            <a:r>
              <a:rPr b="0" i="0" lang="en-US" sz="1800" u="none" cap="none" strike="noStrike"/>
              <a:t> constructor. This step is typically (but not always) associated with a user-initiated action indicating their intent to make a purchase. The object is constructed using parameters that contain required data.</a:t>
            </a:r>
          </a:p>
          <a:p>
            <a:pPr indent="0" lvl="0" marL="0" marR="0" rtl="0" algn="l">
              <a:lnSpc>
                <a:spcPct val="125000"/>
              </a:lnSpc>
              <a:spcBef>
                <a:spcPts val="0"/>
              </a:spcBef>
              <a:spcAft>
                <a:spcPts val="0"/>
              </a:spcAft>
              <a:buClr>
                <a:schemeClr val="dk1"/>
              </a:buClr>
              <a:buFont typeface="Arial"/>
              <a:buNone/>
            </a:pPr>
            <a:r>
              <a:t/>
            </a:r>
            <a:endParaRPr b="0" i="0" sz="1800" u="none" cap="none" strike="noStrike"/>
          </a:p>
          <a:p>
            <a:pPr indent="0" lvl="0" marL="0" marR="0" rtl="0" algn="l">
              <a:lnSpc>
                <a:spcPct val="125000"/>
              </a:lnSpc>
              <a:spcBef>
                <a:spcPts val="0"/>
              </a:spcBef>
              <a:buClr>
                <a:schemeClr val="dk1"/>
              </a:buClr>
              <a:buFont typeface="Arial"/>
              <a:buNone/>
            </a:pPr>
            <a:r>
              <a:t/>
            </a:r>
            <a:endParaRPr b="0" i="0" sz="18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Shape 9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43" name="Shape 943"/>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spcAft>
                <a:spcPts val="0"/>
              </a:spcAft>
              <a:buFont typeface="Arial"/>
              <a:buNone/>
            </a:pPr>
            <a:r>
              <a:rPr b="0" i="0" lang="en-US" sz="1800" u="none" cap="none" strike="noStrike"/>
              <a:t>Activate the PaymentRequest interface by calling its </a:t>
            </a:r>
            <a:r>
              <a:rPr b="0" i="0" lang="en-US" sz="1800" u="sng" cap="none" strike="noStrike">
                <a:solidFill>
                  <a:schemeClr val="hlink"/>
                </a:solidFill>
                <a:hlinkClick r:id="rId2"/>
              </a:rPr>
              <a:t>show()</a:t>
            </a:r>
            <a:r>
              <a:rPr b="0" i="0" lang="en-US" sz="1800" u="none" cap="none" strike="noStrike"/>
              <a:t> method. This method invokes a native UI that allows the user to examine the details of the purchase, add or change information, and finally, pay. </a:t>
            </a:r>
            <a:r>
              <a:rPr b="0" i="0" lang="en-US" sz="1800" u="none" cap="none" strike="noStrike">
                <a:solidFill>
                  <a:schemeClr val="dk1"/>
                </a:solidFill>
              </a:rPr>
              <a:t>Upon a user approval for a payment request, the </a:t>
            </a:r>
            <a:r>
              <a:rPr b="0" i="0" lang="en-US" sz="1800" u="sng" cap="none" strike="noStrike">
                <a:solidFill>
                  <a:schemeClr val="hlink"/>
                </a:solidFill>
                <a:hlinkClick r:id="rId3"/>
              </a:rPr>
              <a:t>show()</a:t>
            </a:r>
            <a:r>
              <a:rPr b="0" i="0" lang="en-US" sz="1800" u="none" cap="none" strike="noStrike">
                <a:solidFill>
                  <a:schemeClr val="dk1"/>
                </a:solidFill>
              </a:rPr>
              <a:t> method's promise resolves, resulting in a PaymentResponse object.</a:t>
            </a:r>
          </a:p>
          <a:p>
            <a:pPr indent="0" lvl="0" marL="0" marR="0" rtl="0" algn="l">
              <a:lnSpc>
                <a:spcPct val="125000"/>
              </a:lnSpc>
              <a:spcBef>
                <a:spcPts val="0"/>
              </a:spcBef>
              <a:spcAft>
                <a:spcPts val="0"/>
              </a:spcAft>
              <a:buFont typeface="Arial"/>
              <a:buNone/>
            </a:pPr>
            <a:r>
              <a:t/>
            </a:r>
            <a:endParaRPr b="0" i="0" sz="1800" u="none" cap="none" strike="noStrike"/>
          </a:p>
          <a:p>
            <a:pPr indent="0" lvl="0" marL="0" marR="0" rtl="0" algn="l">
              <a:lnSpc>
                <a:spcPct val="125000"/>
              </a:lnSpc>
              <a:spcBef>
                <a:spcPts val="0"/>
              </a:spcBef>
              <a:spcAft>
                <a:spcPts val="0"/>
              </a:spcAft>
              <a:buFont typeface="Arial"/>
              <a:buNone/>
            </a:pPr>
            <a:r>
              <a:rPr b="0" i="0" lang="en-US" sz="1800" u="none" cap="none" strike="noStrike"/>
              <a:t>After payment information is received, the app should submit the payment information to your payment processor for processing. The UI will show a spinner while the request takes place. When a response has come back, the app should call complete() to close the UI.</a:t>
            </a:r>
          </a:p>
          <a:p>
            <a:pPr indent="0" lvl="0" marL="0" marR="0" rtl="0" algn="l">
              <a:lnSpc>
                <a:spcPct val="125000"/>
              </a:lnSpc>
              <a:spcBef>
                <a:spcPts val="0"/>
              </a:spcBef>
              <a:spcAft>
                <a:spcPts val="0"/>
              </a:spcAft>
              <a:buFont typeface="Arial"/>
              <a:buNone/>
            </a:pPr>
            <a:r>
              <a:t/>
            </a:r>
            <a:endParaRPr b="0" i="0" sz="1800" u="none" cap="none" strike="noStrike"/>
          </a:p>
          <a:p>
            <a:pPr indent="0" lvl="0" marL="0" marR="0" rtl="0" algn="l">
              <a:lnSpc>
                <a:spcPct val="125000"/>
              </a:lnSpc>
              <a:spcBef>
                <a:spcPts val="0"/>
              </a:spcBef>
              <a:buFont typeface="Arial"/>
              <a:buNone/>
            </a:pPr>
            <a:r>
              <a:rPr b="0" i="0" lang="en-US" sz="1800" u="none" cap="none" strike="noStrike"/>
              <a:t>The </a:t>
            </a:r>
            <a:r>
              <a:rPr b="0" i="0" lang="en-US" sz="1800" u="sng" cap="none" strike="noStrike">
                <a:solidFill>
                  <a:schemeClr val="hlink"/>
                </a:solidFill>
                <a:hlinkClick r:id="rId4"/>
              </a:rPr>
              <a:t>complete()</a:t>
            </a:r>
            <a:r>
              <a:rPr b="0" i="0" lang="en-US" sz="1800" u="none" cap="none" strike="noStrike"/>
              <a:t> method tells the user agent that the user interaction is over and allows the app to notify the user of the result and to address the disposition of any remaining UI elements.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Shape 9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49" name="Shape 949"/>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spcAft>
                <a:spcPts val="0"/>
              </a:spcAft>
              <a:buFont typeface="Arial"/>
              <a:buNone/>
            </a:pPr>
            <a:r>
              <a:rPr b="0" i="0" lang="en-US" sz="1800" u="none" cap="none" strike="noStrike"/>
              <a:t>The payment response object contains everything needed to submit a payment.</a:t>
            </a:r>
          </a:p>
          <a:p>
            <a:pPr indent="0" lvl="0" marL="0" marR="0" rtl="0" algn="l">
              <a:lnSpc>
                <a:spcPct val="125000"/>
              </a:lnSpc>
              <a:spcBef>
                <a:spcPts val="0"/>
              </a:spcBef>
              <a:spcAft>
                <a:spcPts val="0"/>
              </a:spcAft>
              <a:buFont typeface="Arial"/>
              <a:buNone/>
            </a:pPr>
            <a:r>
              <a:t/>
            </a:r>
            <a:endParaRPr b="0" i="0" sz="1800" u="none" cap="none" strike="noStrike"/>
          </a:p>
          <a:p>
            <a:pPr indent="0" lvl="0" marL="0" marR="0" rtl="0" algn="l">
              <a:lnSpc>
                <a:spcPct val="125000"/>
              </a:lnSpc>
              <a:spcBef>
                <a:spcPts val="0"/>
              </a:spcBef>
              <a:spcAft>
                <a:spcPts val="0"/>
              </a:spcAft>
              <a:buClr>
                <a:schemeClr val="dk1"/>
              </a:buClr>
              <a:buFont typeface="Arial"/>
              <a:buNone/>
            </a:pPr>
            <a:r>
              <a:rPr b="0" i="0" lang="en-US" sz="1800" u="none" cap="none" strike="noStrike"/>
              <a:t>For credit card payments, the response is standardized. For non-credit card payments (e.g., Android Pay), the response will be documented by the provider. A credit card response contains the following in a dictionary:</a:t>
            </a:r>
          </a:p>
          <a:p>
            <a:pPr indent="-228600" lvl="0" marL="457200" marR="0" rtl="0" algn="l">
              <a:lnSpc>
                <a:spcPct val="125000"/>
              </a:lnSpc>
              <a:spcBef>
                <a:spcPts val="0"/>
              </a:spcBef>
              <a:spcAft>
                <a:spcPts val="0"/>
              </a:spcAft>
              <a:buSzPts val="1800"/>
              <a:buFont typeface="Arial"/>
              <a:buChar char="●"/>
            </a:pPr>
            <a:r>
              <a:rPr b="0" i="0" lang="en-US" sz="1800" u="none" cap="none" strike="noStrike"/>
              <a:t>cardholderName </a:t>
            </a:r>
          </a:p>
          <a:p>
            <a:pPr indent="-228600" lvl="0" marL="457200" marR="0" rtl="0" algn="l">
              <a:lnSpc>
                <a:spcPct val="125000"/>
              </a:lnSpc>
              <a:spcBef>
                <a:spcPts val="0"/>
              </a:spcBef>
              <a:spcAft>
                <a:spcPts val="0"/>
              </a:spcAft>
              <a:buSzPts val="1800"/>
              <a:buFont typeface="Arial"/>
              <a:buChar char="●"/>
            </a:pPr>
            <a:r>
              <a:rPr b="0" i="0" lang="en-US" sz="1800" u="none" cap="none" strike="noStrike"/>
              <a:t>cardNumber </a:t>
            </a:r>
          </a:p>
          <a:p>
            <a:pPr indent="-228600" lvl="0" marL="457200" marR="0" rtl="0" algn="l">
              <a:lnSpc>
                <a:spcPct val="125000"/>
              </a:lnSpc>
              <a:spcBef>
                <a:spcPts val="0"/>
              </a:spcBef>
              <a:spcAft>
                <a:spcPts val="0"/>
              </a:spcAft>
              <a:buSzPts val="1800"/>
              <a:buFont typeface="Arial"/>
              <a:buChar char="●"/>
            </a:pPr>
            <a:r>
              <a:rPr b="0" i="0" lang="en-US" sz="1800" u="none" cap="none" strike="noStrike"/>
              <a:t>expiryMonth </a:t>
            </a:r>
          </a:p>
          <a:p>
            <a:pPr indent="-228600" lvl="0" marL="457200" marR="0" rtl="0" algn="l">
              <a:lnSpc>
                <a:spcPct val="125000"/>
              </a:lnSpc>
              <a:spcBef>
                <a:spcPts val="0"/>
              </a:spcBef>
              <a:spcAft>
                <a:spcPts val="0"/>
              </a:spcAft>
              <a:buSzPts val="1800"/>
              <a:buFont typeface="Arial"/>
              <a:buChar char="●"/>
            </a:pPr>
            <a:r>
              <a:rPr b="0" i="0" lang="en-US" sz="1800" u="none" cap="none" strike="noStrike"/>
              <a:t>expiryYear </a:t>
            </a:r>
          </a:p>
          <a:p>
            <a:pPr indent="-228600" lvl="0" marL="457200" marR="0" rtl="0" algn="l">
              <a:lnSpc>
                <a:spcPct val="125000"/>
              </a:lnSpc>
              <a:spcBef>
                <a:spcPts val="0"/>
              </a:spcBef>
              <a:spcAft>
                <a:spcPts val="0"/>
              </a:spcAft>
              <a:buSzPts val="1800"/>
              <a:buFont typeface="Arial"/>
              <a:buChar char="●"/>
            </a:pPr>
            <a:r>
              <a:rPr b="0" i="0" lang="en-US" sz="1800" u="none" cap="none" strike="noStrike"/>
              <a:t>cardSecurityCode </a:t>
            </a:r>
          </a:p>
          <a:p>
            <a:pPr indent="-228600" lvl="0" marL="457200" marR="0" rtl="0" algn="l">
              <a:lnSpc>
                <a:spcPct val="125000"/>
              </a:lnSpc>
              <a:spcBef>
                <a:spcPts val="0"/>
              </a:spcBef>
              <a:spcAft>
                <a:spcPts val="0"/>
              </a:spcAft>
              <a:buSzPts val="1800"/>
              <a:buFont typeface="Arial"/>
              <a:buChar char="●"/>
            </a:pPr>
            <a:r>
              <a:rPr b="0" i="0" lang="en-US" sz="1800" u="none" cap="none" strike="noStrike"/>
              <a:t>billingAddress</a:t>
            </a:r>
          </a:p>
          <a:p>
            <a:pPr indent="0" lvl="0" marL="0" marR="0" rtl="0" algn="l">
              <a:lnSpc>
                <a:spcPct val="125000"/>
              </a:lnSpc>
              <a:spcBef>
                <a:spcPts val="0"/>
              </a:spcBef>
              <a:buFont typeface="Arial"/>
              <a:buNone/>
            </a:pPr>
            <a:r>
              <a:t/>
            </a:r>
            <a:endParaRPr b="0" i="0" sz="18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52" name="Shape 152"/>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Font typeface="Arial"/>
              <a:buNone/>
            </a:pPr>
            <a:r>
              <a:rPr b="0" i="0" lang="en-US" sz="1800" u="none" cap="none" strike="noStrike"/>
              <a:t>It’s no surprise, given the the rise of mobile computing, that a majority of commercial traffic is coming from mobile devices.</a:t>
            </a:r>
          </a:p>
          <a:p>
            <a:pPr indent="0" lvl="0" marL="0" marR="0" rtl="0" algn="l">
              <a:lnSpc>
                <a:spcPct val="115000"/>
              </a:lnSpc>
              <a:spcBef>
                <a:spcPts val="0"/>
              </a:spcBef>
              <a:spcAft>
                <a:spcPts val="0"/>
              </a:spcAft>
              <a:buFont typeface="Arial"/>
              <a:buNone/>
            </a:pPr>
            <a:r>
              <a:t/>
            </a:r>
            <a:endParaRPr b="0" i="0" sz="1800" u="none" cap="none" strike="noStrike"/>
          </a:p>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What *IS* surprising here [click] is that 66% </a:t>
            </a:r>
            <a:r>
              <a:rPr b="0" i="0" lang="en-US" sz="1800" u="none" cap="none" strike="noStrike"/>
              <a:t>of that mobile commerce is happening on the web, rather than native apps. </a:t>
            </a:r>
          </a:p>
          <a:p>
            <a:pPr indent="0" lvl="0" marL="0" marR="0" rtl="0" algn="l">
              <a:lnSpc>
                <a:spcPct val="115000"/>
              </a:lnSpc>
              <a:spcBef>
                <a:spcPts val="0"/>
              </a:spcBef>
              <a:spcAft>
                <a:spcPts val="0"/>
              </a:spcAft>
              <a:buFont typeface="Arial"/>
              <a:buNone/>
            </a:pPr>
            <a:r>
              <a:t/>
            </a:r>
            <a:endParaRPr b="0" i="0" sz="1800" u="none" cap="none" strike="noStrike"/>
          </a:p>
          <a:p>
            <a:pPr indent="0" lvl="0" marL="0" marR="0" rtl="0" algn="l">
              <a:lnSpc>
                <a:spcPct val="100000"/>
              </a:lnSpc>
              <a:spcBef>
                <a:spcPts val="0"/>
              </a:spcBef>
              <a:buFont typeface="Arial"/>
              <a:buNone/>
            </a:pPr>
            <a:r>
              <a:t/>
            </a:r>
            <a:endParaRPr b="0" i="0" sz="1800" u="none" cap="none" strike="noStrike">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55" name="Shape 955"/>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spcAft>
                <a:spcPts val="0"/>
              </a:spcAft>
              <a:buClr>
                <a:schemeClr val="dk1"/>
              </a:buClr>
              <a:buFont typeface="Arial"/>
              <a:buNone/>
            </a:pPr>
            <a:r>
              <a:rPr b="0" i="0" lang="en-US" sz="1800" u="none" cap="none" strike="noStrike">
                <a:solidFill>
                  <a:schemeClr val="dk1"/>
                </a:solidFill>
              </a:rPr>
              <a:t>There are useful events you need to be aware of: shippingaddresschange, shippingoptionchange. </a:t>
            </a:r>
          </a:p>
          <a:p>
            <a:pPr indent="0" lvl="0" marL="0" marR="0" rtl="0" algn="l">
              <a:lnSpc>
                <a:spcPct val="125000"/>
              </a:lnSpc>
              <a:spcBef>
                <a:spcPts val="0"/>
              </a:spcBef>
              <a:spcAft>
                <a:spcPts val="0"/>
              </a:spcAft>
              <a:buClr>
                <a:schemeClr val="dk1"/>
              </a:buClr>
              <a:buFont typeface="Arial"/>
              <a:buNone/>
            </a:pPr>
            <a:r>
              <a:t/>
            </a:r>
            <a:endParaRPr b="0" i="0" sz="1800" u="none" cap="none" strike="noStrike">
              <a:solidFill>
                <a:schemeClr val="dk1"/>
              </a:solidFill>
            </a:endParaRPr>
          </a:p>
          <a:p>
            <a:pPr indent="0" lvl="0" marL="0" marR="0" rtl="0" algn="l">
              <a:lnSpc>
                <a:spcPct val="125000"/>
              </a:lnSpc>
              <a:spcBef>
                <a:spcPts val="0"/>
              </a:spcBef>
              <a:spcAft>
                <a:spcPts val="0"/>
              </a:spcAft>
              <a:buClr>
                <a:schemeClr val="dk1"/>
              </a:buClr>
              <a:buFont typeface="Arial"/>
              <a:buNone/>
            </a:pPr>
            <a:r>
              <a:rPr b="0" i="0" lang="en-US" sz="1800" u="none" cap="none" strike="noStrike">
                <a:solidFill>
                  <a:schemeClr val="dk1"/>
                </a:solidFill>
              </a:rPr>
              <a:t>These should be handled when the user makes a change from the payment UI.</a:t>
            </a:r>
          </a:p>
          <a:p>
            <a:pPr indent="0" lvl="0" marL="0" marR="0" rtl="0" algn="l">
              <a:lnSpc>
                <a:spcPct val="125000"/>
              </a:lnSpc>
              <a:spcBef>
                <a:spcPts val="0"/>
              </a:spcBef>
              <a:spcAft>
                <a:spcPts val="0"/>
              </a:spcAft>
              <a:buClr>
                <a:schemeClr val="dk1"/>
              </a:buClr>
              <a:buFont typeface="Arial"/>
              <a:buNone/>
            </a:pPr>
            <a:r>
              <a:t/>
            </a:r>
            <a:endParaRPr b="0" i="0" sz="1800" u="none" cap="none" strike="noStrike"/>
          </a:p>
          <a:p>
            <a:pPr indent="0" lvl="0" marL="0" marR="0" rtl="0" algn="l">
              <a:lnSpc>
                <a:spcPct val="125000"/>
              </a:lnSpc>
              <a:spcBef>
                <a:spcPts val="0"/>
              </a:spcBef>
              <a:spcAft>
                <a:spcPts val="0"/>
              </a:spcAft>
              <a:buClr>
                <a:schemeClr val="dk1"/>
              </a:buClr>
              <a:buFont typeface="Arial"/>
              <a:buNone/>
            </a:pPr>
            <a:r>
              <a:rPr b="0" i="0" lang="en-US" sz="1800" u="none" cap="none" strike="noStrike"/>
              <a:t>You can add an event listener for the </a:t>
            </a:r>
            <a:r>
              <a:rPr b="0" i="0" lang="en-US" sz="1800" u="none" cap="none" strike="noStrike">
                <a:latin typeface="Courier New"/>
                <a:ea typeface="Courier New"/>
                <a:cs typeface="Courier New"/>
                <a:sym typeface="Courier New"/>
              </a:rPr>
              <a:t>shippingaddresschange</a:t>
            </a:r>
            <a:r>
              <a:rPr b="0" i="0" lang="en-US" sz="1800" u="none" cap="none" strike="noStrike"/>
              <a:t> event, which fires on user selection of a shipping address. </a:t>
            </a:r>
          </a:p>
          <a:p>
            <a:pPr indent="0" lvl="0" marL="0" marR="0" rtl="0" algn="l">
              <a:lnSpc>
                <a:spcPct val="125000"/>
              </a:lnSpc>
              <a:spcBef>
                <a:spcPts val="0"/>
              </a:spcBef>
              <a:spcAft>
                <a:spcPts val="0"/>
              </a:spcAft>
              <a:buClr>
                <a:schemeClr val="dk1"/>
              </a:buClr>
              <a:buFont typeface="Arial"/>
              <a:buNone/>
            </a:pPr>
            <a:r>
              <a:t/>
            </a:r>
            <a:endParaRPr b="0" i="0" sz="1800" u="none" cap="none" strike="noStrike"/>
          </a:p>
          <a:p>
            <a:pPr indent="0" lvl="0" marL="0" marR="0" rtl="0" algn="l">
              <a:lnSpc>
                <a:spcPct val="125000"/>
              </a:lnSpc>
              <a:spcBef>
                <a:spcPts val="0"/>
              </a:spcBef>
              <a:spcAft>
                <a:spcPts val="0"/>
              </a:spcAft>
              <a:buClr>
                <a:schemeClr val="dk1"/>
              </a:buClr>
              <a:buFont typeface="Arial"/>
              <a:buNone/>
            </a:pPr>
            <a:r>
              <a:rPr b="0" i="0" lang="en-US" sz="1800" u="none" cap="none" strike="noStrike"/>
              <a:t>You can then validate the ability to ship to that address, calculate shipping options, and update your </a:t>
            </a:r>
            <a:r>
              <a:rPr b="0" i="0" lang="en-US" sz="1800" u="sng" cap="none" strike="noStrike">
                <a:solidFill>
                  <a:schemeClr val="hlink"/>
                </a:solidFill>
                <a:latin typeface="Courier New"/>
                <a:ea typeface="Courier New"/>
                <a:cs typeface="Courier New"/>
                <a:sym typeface="Courier New"/>
                <a:hlinkClick r:id="rId2"/>
              </a:rPr>
              <a:t>details</a:t>
            </a:r>
            <a:r>
              <a:rPr b="0" i="0" lang="en-US" sz="1800" u="none" cap="none" strike="noStrike">
                <a:latin typeface="Courier New"/>
                <a:ea typeface="Courier New"/>
                <a:cs typeface="Courier New"/>
                <a:sym typeface="Courier New"/>
              </a:rPr>
              <a:t>.shippingOptions</a:t>
            </a:r>
            <a:r>
              <a:rPr b="0" i="0" lang="en-US" sz="1800" u="none" cap="none" strike="noStrike"/>
              <a:t> with the new shipping options and pricing information.</a:t>
            </a:r>
          </a:p>
          <a:p>
            <a:pPr indent="0" lvl="0" marL="0" marR="0" rtl="0" algn="l">
              <a:lnSpc>
                <a:spcPct val="125000"/>
              </a:lnSpc>
              <a:spcBef>
                <a:spcPts val="0"/>
              </a:spcBef>
              <a:buFont typeface="Arial"/>
              <a:buNone/>
            </a:pPr>
            <a:r>
              <a:t/>
            </a:r>
            <a:endParaRPr b="0" i="0" sz="18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961" name="Shape 961"/>
          <p:cNvSpPr txBox="1"/>
          <p:nvPr>
            <p:ph idx="1" type="body"/>
          </p:nvPr>
        </p:nvSpPr>
        <p:spPr>
          <a:xfrm>
            <a:off x="685800" y="4343400"/>
            <a:ext cx="5486400" cy="4114800"/>
          </a:xfrm>
          <a:prstGeom prst="rect">
            <a:avLst/>
          </a:prstGeom>
          <a:noFill/>
          <a:ln>
            <a:noFill/>
          </a:ln>
        </p:spPr>
        <p:txBody>
          <a:bodyPr anchorCtr="0" anchor="ctr" bIns="91425" lIns="91425" rIns="91425" wrap="square" tIns="91425">
            <a:noAutofit/>
          </a:bodyPr>
          <a:lstStyle/>
          <a:p>
            <a:pPr indent="0" lvl="0" marL="0" marR="0" rtl="0" algn="l">
              <a:lnSpc>
                <a:spcPct val="125000"/>
              </a:lnSpc>
              <a:spcBef>
                <a:spcPts val="0"/>
              </a:spcBef>
              <a:buFont typeface="Arial"/>
              <a:buNone/>
            </a:pPr>
            <a:r>
              <a:t/>
            </a:r>
            <a:endParaRPr b="0" i="0" sz="18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67" name="Shape 967"/>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buFont typeface="Arial"/>
              <a:buNone/>
            </a:pPr>
            <a:r>
              <a:t/>
            </a:r>
            <a:endParaRPr b="0" i="0" sz="18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Shape 971"/>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The code is from </a:t>
            </a:r>
            <a:r>
              <a:rPr b="0" i="0" lang="en-US" sz="1800" u="sng" cap="none" strike="noStrike">
                <a:solidFill>
                  <a:schemeClr val="hlink"/>
                </a:solidFill>
                <a:hlinkClick r:id="rId2"/>
              </a:rPr>
              <a:t>https://googlechrome.github.io/samples/paymentrequest/android-pay/</a:t>
            </a:r>
            <a:r>
              <a:rPr b="0" i="0" lang="en-US" sz="1800" u="none" cap="none" strike="noStrike">
                <a:solidFill>
                  <a:schemeClr val="dk1"/>
                </a:solidFill>
              </a:rPr>
              <a:t> (</a:t>
            </a:r>
            <a:r>
              <a:rPr b="0" i="0" lang="en-US" sz="1800" u="sng" cap="none" strike="noStrike">
                <a:solidFill>
                  <a:schemeClr val="hlink"/>
                </a:solidFill>
                <a:hlinkClick r:id="rId3"/>
              </a:rPr>
              <a:t>rouslan@google.com</a:t>
            </a:r>
            <a:r>
              <a:rPr b="0" i="0" lang="en-US" sz="1800" u="none" cap="none" strike="noStrike">
                <a:solidFill>
                  <a:schemeClr val="dk1"/>
                </a:solidFill>
              </a:rPr>
              <a:t>)</a:t>
            </a:r>
          </a:p>
          <a:p>
            <a:pPr indent="0" lvl="0" marL="0" marR="0" rtl="0" algn="l">
              <a:lnSpc>
                <a:spcPct val="115000"/>
              </a:lnSpc>
              <a:spcBef>
                <a:spcPts val="0"/>
              </a:spcBef>
              <a:spcAft>
                <a:spcPts val="0"/>
              </a:spcAft>
              <a:buFont typeface="Arial"/>
              <a:buNone/>
            </a:pPr>
            <a:r>
              <a:t/>
            </a:r>
            <a:endParaRPr b="0" i="0" sz="1800" u="none" cap="none" strike="noStrike">
              <a:solidFill>
                <a:schemeClr val="dk1"/>
              </a:solidFill>
            </a:endParaRPr>
          </a:p>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Continued on next slide</a:t>
            </a:r>
          </a:p>
          <a:p>
            <a:pPr indent="0" lvl="0" marL="0" marR="0" rtl="0" algn="l">
              <a:lnSpc>
                <a:spcPct val="115000"/>
              </a:lnSpc>
              <a:spcBef>
                <a:spcPts val="0"/>
              </a:spcBef>
              <a:spcAft>
                <a:spcPts val="0"/>
              </a:spcAft>
              <a:buFont typeface="Arial"/>
              <a:buNone/>
            </a:pPr>
            <a:r>
              <a:t/>
            </a:r>
            <a:endParaRPr b="0" i="0" sz="1800" u="none" cap="none" strike="noStrike">
              <a:solidFill>
                <a:schemeClr val="dk1"/>
              </a:solidFill>
            </a:endParaRPr>
          </a:p>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This slide is originally from Chris Wilson </a:t>
            </a:r>
          </a:p>
          <a:p>
            <a:pPr indent="0" lvl="0" marL="0" marR="0" rtl="0" algn="l">
              <a:lnSpc>
                <a:spcPct val="115000"/>
              </a:lnSpc>
              <a:spcBef>
                <a:spcPts val="0"/>
              </a:spcBef>
              <a:buFont typeface="Arial"/>
              <a:buNone/>
            </a:pPr>
            <a:r>
              <a:rPr b="0" i="0" lang="en-US" sz="1800" u="none" cap="none" strike="noStrike"/>
              <a:t>To enable support for Android Pay, you need to specify that app’s payment method identifier in the list of supported payment methods.  Then there are some application specific parameters required by Android Pay that you will need to pass in through PaymentRequest - the same parameters required today when an Android Application requests payment directly via the native Android Pay API.  While we’re showcasing Android Pay here, its important to remember that the changes to your PaymentRequest constructor to support some other kind of payment application should be very similar to what you see here.  All you would need to add is a method identifier and any application specific parameters required by the new application - such as an API key or other merchant identifier.</a:t>
            </a:r>
          </a:p>
        </p:txBody>
      </p:sp>
      <p:sp>
        <p:nvSpPr>
          <p:cNvPr id="972" name="Shape 9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Shape 9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78" name="Shape 978"/>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The code is from </a:t>
            </a:r>
            <a:r>
              <a:rPr b="0" i="0" lang="en-US" sz="1800" u="sng" cap="none" strike="noStrike">
                <a:solidFill>
                  <a:schemeClr val="hlink"/>
                </a:solidFill>
                <a:hlinkClick r:id="rId2"/>
              </a:rPr>
              <a:t>https://googlechrome.github.io/samples/paymentrequest/android-pay/</a:t>
            </a:r>
            <a:r>
              <a:rPr b="0" i="0" lang="en-US" sz="1800" u="none" cap="none" strike="noStrike">
                <a:solidFill>
                  <a:schemeClr val="dk1"/>
                </a:solidFill>
              </a:rPr>
              <a:t> (rouslan@google.com)</a:t>
            </a:r>
          </a:p>
          <a:p>
            <a:pPr indent="0" lvl="0" marL="0" marR="0" rtl="0" algn="l">
              <a:lnSpc>
                <a:spcPct val="115000"/>
              </a:lnSpc>
              <a:spcBef>
                <a:spcPts val="0"/>
              </a:spcBef>
              <a:spcAft>
                <a:spcPts val="0"/>
              </a:spcAft>
              <a:buFont typeface="Arial"/>
              <a:buNone/>
            </a:pPr>
            <a:r>
              <a:t/>
            </a:r>
            <a:endParaRPr b="0" i="0" sz="1800" u="none" cap="none" strike="noStrike">
              <a:solidFill>
                <a:schemeClr val="dk1"/>
              </a:solidFill>
            </a:endParaRPr>
          </a:p>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This slide is originally from Chris Wilson </a:t>
            </a:r>
          </a:p>
          <a:p>
            <a:pPr indent="0" lvl="0" marL="0" marR="0" rtl="0" algn="l">
              <a:lnSpc>
                <a:spcPct val="115000"/>
              </a:lnSpc>
              <a:spcBef>
                <a:spcPts val="0"/>
              </a:spcBef>
              <a:buClr>
                <a:schemeClr val="dk1"/>
              </a:buClr>
              <a:buFont typeface="Arial"/>
              <a:buNone/>
            </a:pPr>
            <a:r>
              <a:rPr b="0" i="0" lang="en-US" sz="1800" u="none" cap="none" strike="noStrike">
                <a:solidFill>
                  <a:schemeClr val="dk1"/>
                </a:solidFill>
              </a:rPr>
              <a:t>To enable support for Android Pay, you need to specify that app’s payment method identifier in the list of supported payment methods.  Then there are some application specific parameters required by Android Pay that you will need to pass in through PaymentRequest - the same parameters required today when an Android Application requests payment directly via the native Android Pay API.  While we’re showcasing Android Pay here, its important to remember that the changes to your PaymentRequest constructor to support some other kind of payment application should be very similar to what you see here.  All you would need to add is a method identifier and any application specific parameters required by the new application - such as an API key or other merchant identifier.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63" name="Shape 163"/>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Unfortunately, we also see a lot lower conversion rates on mobile web relative to desktop web sites.</a:t>
            </a:r>
          </a:p>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Mobile conversions is about one third of the desktop conversions.</a:t>
            </a:r>
          </a:p>
          <a:p>
            <a:pPr indent="0" lvl="0" marL="0" marR="0" rtl="0" algn="l">
              <a:lnSpc>
                <a:spcPct val="115000"/>
              </a:lnSpc>
              <a:spcBef>
                <a:spcPts val="0"/>
              </a:spcBef>
              <a:buClr>
                <a:schemeClr val="dk1"/>
              </a:buClr>
              <a:buFont typeface="Arial"/>
              <a:buNone/>
            </a:pPr>
            <a:r>
              <a:rPr b="0" i="0" lang="en-US" sz="1800" u="none" cap="none" strike="noStrike">
                <a:solidFill>
                  <a:schemeClr val="dk1"/>
                </a:solidFill>
              </a:rPr>
              <a:t>If you wonder why this is - the answer is pretty simple…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25000"/>
              </a:lnSpc>
              <a:spcBef>
                <a:spcPts val="0"/>
              </a:spcBef>
              <a:spcAft>
                <a:spcPts val="0"/>
              </a:spcAft>
              <a:buClr>
                <a:schemeClr val="dk1"/>
              </a:buClr>
              <a:buFont typeface="Arial"/>
              <a:buNone/>
            </a:pPr>
            <a:r>
              <a:rPr b="0" i="0" lang="en-US" sz="1800" u="none" cap="none" strike="noStrike">
                <a:solidFill>
                  <a:schemeClr val="dk1"/>
                </a:solidFill>
              </a:rPr>
              <a:t>Checking out - collecting payment from the user - is still usually messy.</a:t>
            </a:r>
          </a:p>
          <a:p>
            <a:pPr indent="0" lvl="0" marL="0" marR="0" rtl="0" algn="l">
              <a:lnSpc>
                <a:spcPct val="125000"/>
              </a:lnSpc>
              <a:spcBef>
                <a:spcPts val="0"/>
              </a:spcBef>
              <a:buFont typeface="Arial"/>
              <a:buNone/>
            </a:pPr>
            <a:r>
              <a:t/>
            </a:r>
            <a:endParaRPr b="0" i="0" sz="1800" u="none" cap="none" strike="noStrike">
              <a:solidFill>
                <a:schemeClr val="dk1"/>
              </a:solidFill>
            </a:endParaRPr>
          </a:p>
        </p:txBody>
      </p:sp>
      <p:sp>
        <p:nvSpPr>
          <p:cNvPr id="390" name="Shape 3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rPr>
              <a:t>Some checkout forms have improved since the beginning of web commerce, but what hasn’t changed is you still have to manually input the same information — credit card, billing address and shipping address.</a:t>
            </a:r>
          </a:p>
          <a:p>
            <a:pPr indent="0" lvl="0" marL="0" marR="0" rtl="0" algn="l">
              <a:lnSpc>
                <a:spcPct val="100000"/>
              </a:lnSpc>
              <a:spcBef>
                <a:spcPts val="0"/>
              </a:spcBef>
              <a:buClr>
                <a:schemeClr val="dk1"/>
              </a:buClr>
              <a:buFont typeface="Arial"/>
              <a:buNone/>
            </a:pPr>
            <a:r>
              <a:t/>
            </a:r>
            <a:endParaRPr b="0" i="0" sz="1800" u="none" cap="none" strike="noStrike">
              <a:solidFill>
                <a:schemeClr val="dk1"/>
              </a:solidFill>
            </a:endParaRPr>
          </a:p>
        </p:txBody>
      </p:sp>
      <p:sp>
        <p:nvSpPr>
          <p:cNvPr id="403" name="Shape 4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rPr>
              <a:t>And just like with sign-in, our first step to solving this problem is autofill.</a:t>
            </a:r>
          </a:p>
          <a:p>
            <a:pPr indent="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rPr>
              <a:t>Because Autofill works on existing forms, you don’t have to modify your site at all</a:t>
            </a:r>
          </a:p>
          <a:p>
            <a:pPr indent="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endParaRPr>
          </a:p>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rPr>
              <a:t>Autofill just works to help users checkout faster.</a:t>
            </a:r>
          </a:p>
          <a:p>
            <a:pPr indent="0" lvl="0" marL="0" marR="0" rtl="0" algn="l">
              <a:lnSpc>
                <a:spcPct val="100000"/>
              </a:lnSpc>
              <a:spcBef>
                <a:spcPts val="0"/>
              </a:spcBef>
              <a:buFont typeface="Arial"/>
              <a:buNone/>
            </a:pPr>
            <a:r>
              <a:t/>
            </a:r>
            <a:endParaRPr b="0" i="0" sz="1800" u="none" cap="none" strike="noStrike"/>
          </a:p>
        </p:txBody>
      </p:sp>
      <p:sp>
        <p:nvSpPr>
          <p:cNvPr id="446" name="Shape 4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5" name="Shape 455"/>
          <p:cNvSpPr txBox="1"/>
          <p:nvPr>
            <p:ph idx="1" type="body"/>
          </p:nvPr>
        </p:nvSpPr>
        <p:spPr>
          <a:xfrm>
            <a:off x="914400" y="4343400"/>
            <a:ext cx="50292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Autofill is great.</a:t>
            </a:r>
          </a:p>
          <a:p>
            <a:pPr indent="0" lvl="0" marL="0" marR="0" rtl="0" algn="l">
              <a:lnSpc>
                <a:spcPct val="115000"/>
              </a:lnSpc>
              <a:spcBef>
                <a:spcPts val="0"/>
              </a:spcBef>
              <a:spcAft>
                <a:spcPts val="0"/>
              </a:spcAft>
              <a:buFont typeface="Arial"/>
              <a:buNone/>
            </a:pPr>
            <a:r>
              <a:t/>
            </a:r>
            <a:endParaRPr b="0" i="0" sz="1800" u="none" cap="none" strike="noStrike">
              <a:solidFill>
                <a:schemeClr val="dk1"/>
              </a:solidFill>
            </a:endParaRPr>
          </a:p>
          <a:p>
            <a:pPr indent="0" lvl="0" marL="0" marR="0" rtl="0" algn="l">
              <a:lnSpc>
                <a:spcPct val="115000"/>
              </a:lnSpc>
              <a:spcBef>
                <a:spcPts val="0"/>
              </a:spcBef>
              <a:spcAft>
                <a:spcPts val="0"/>
              </a:spcAft>
              <a:buClr>
                <a:schemeClr val="dk1"/>
              </a:buClr>
              <a:buFont typeface="Arial"/>
              <a:buNone/>
            </a:pPr>
            <a:r>
              <a:rPr b="0" i="0" lang="en-US" sz="1800" u="none" cap="none" strike="noStrike">
                <a:solidFill>
                  <a:schemeClr val="dk1"/>
                </a:solidFill>
              </a:rPr>
              <a:t>Autofill alone increases conversion rates by 25% on your existing site with no changes to your form</a:t>
            </a:r>
          </a:p>
          <a:p>
            <a:pPr indent="0" lvl="0" marL="0" marR="0" rtl="0" algn="l">
              <a:lnSpc>
                <a:spcPct val="115000"/>
              </a:lnSpc>
              <a:spcBef>
                <a:spcPts val="0"/>
              </a:spcBef>
              <a:spcAft>
                <a:spcPts val="0"/>
              </a:spcAft>
              <a:buClr>
                <a:schemeClr val="dk1"/>
              </a:buClr>
              <a:buFont typeface="Arial"/>
              <a:buNone/>
            </a:pPr>
            <a:r>
              <a:t/>
            </a:r>
            <a:endParaRPr b="0" i="0" sz="1800" u="none" cap="none" strike="noStrike">
              <a:solidFill>
                <a:schemeClr val="dk1"/>
              </a:solidFill>
            </a:endParaRPr>
          </a:p>
          <a:p>
            <a:pPr indent="0" lvl="0" marL="0" marR="0" rtl="0" algn="l">
              <a:lnSpc>
                <a:spcPct val="115000"/>
              </a:lnSpc>
              <a:spcBef>
                <a:spcPts val="0"/>
              </a:spcBef>
              <a:buClr>
                <a:schemeClr val="dk1"/>
              </a:buClr>
              <a:buFont typeface="Arial"/>
              <a:buNone/>
            </a:pPr>
            <a:r>
              <a:rPr b="0" i="0" lang="en-US" sz="1800" u="none" cap="none" strike="noStrike">
                <a:solidFill>
                  <a:schemeClr val="dk1"/>
                </a:solidFill>
              </a:rPr>
              <a:t>But by using autocomplete attribute just like you've done to sign-in forms you can make this work even better.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 name="Shape 12"/>
        <p:cNvGrpSpPr/>
        <p:nvPr/>
      </p:nvGrpSpPr>
      <p:grpSpPr>
        <a:xfrm>
          <a:off x="0" y="0"/>
          <a:ext cx="0" cy="0"/>
          <a:chOff x="0" y="0"/>
          <a:chExt cx="0" cy="0"/>
        </a:xfrm>
      </p:grpSpPr>
      <p:pic>
        <p:nvPicPr>
          <p:cNvPr descr="slides_image.png" id="13" name="Shape 13"/>
          <p:cNvPicPr preferRelativeResize="0"/>
          <p:nvPr/>
        </p:nvPicPr>
        <p:blipFill rotWithShape="1">
          <a:blip r:embed="rId2">
            <a:alphaModFix/>
          </a:blip>
          <a:srcRect b="0" l="0" r="0" t="0"/>
          <a:stretch/>
        </p:blipFill>
        <p:spPr>
          <a:xfrm>
            <a:off x="0" y="0"/>
            <a:ext cx="24384001" cy="13716000"/>
          </a:xfrm>
          <a:prstGeom prst="rect">
            <a:avLst/>
          </a:prstGeom>
          <a:noFill/>
          <a:ln>
            <a:noFill/>
          </a:ln>
        </p:spPr>
      </p:pic>
      <p:sp>
        <p:nvSpPr>
          <p:cNvPr id="14" name="Shape 14"/>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15" name="Shape 15"/>
          <p:cNvSpPr txBox="1"/>
          <p:nvPr>
            <p:ph idx="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r">
              <a:lnSpc>
                <a:spcPct val="100000"/>
              </a:lnSpc>
              <a:spcBef>
                <a:spcPts val="0"/>
              </a:spcBef>
              <a:spcAft>
                <a:spcPts val="0"/>
              </a:spcAft>
              <a:buClr>
                <a:schemeClr val="dk2"/>
              </a:buClr>
              <a:buFont typeface="Arial"/>
              <a:buNone/>
            </a:pPr>
            <a:fld id="{00000000-1234-1234-1234-123412341234}" type="slidenum">
              <a:rPr b="0" i="0" lang="en-US" sz="2700" u="none" cap="none" strike="noStrike">
                <a:solidFill>
                  <a:schemeClr val="dk2"/>
                </a:solidFill>
                <a:latin typeface="Arial"/>
                <a:ea typeface="Arial"/>
                <a:cs typeface="Arial"/>
                <a:sym typeface="Arial"/>
              </a:rPr>
              <a:t>‹#›</a:t>
            </a:fld>
          </a:p>
        </p:txBody>
      </p:sp>
      <p:sp>
        <p:nvSpPr>
          <p:cNvPr id="16" name="Shape 16"/>
          <p:cNvSpPr txBox="1"/>
          <p:nvPr>
            <p:ph type="title"/>
          </p:nvPr>
        </p:nvSpPr>
        <p:spPr>
          <a:xfrm>
            <a:off x="708000" y="5141361"/>
            <a:ext cx="10787100" cy="3952799"/>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AFAFA"/>
              </a:buClr>
              <a:buSzPts val="1400"/>
              <a:buFont typeface="Roboto"/>
              <a:buNone/>
              <a:defRPr b="1" i="0" sz="11200" u="none" cap="none" strike="noStrike">
                <a:solidFill>
                  <a:srgbClr val="FAFAFA"/>
                </a:solidFill>
                <a:latin typeface="Roboto"/>
                <a:ea typeface="Roboto"/>
                <a:cs typeface="Roboto"/>
                <a:sym typeface="Roboto"/>
              </a:defRPr>
            </a:lvl1pPr>
            <a:lvl2pPr indent="0" lvl="1" rtl="0" algn="ctr">
              <a:spcBef>
                <a:spcPts val="0"/>
              </a:spcBef>
              <a:buClr>
                <a:schemeClr val="dk1"/>
              </a:buClr>
              <a:buSzPts val="1400"/>
              <a:buFont typeface="Arial"/>
              <a:buNone/>
              <a:defRPr sz="11200">
                <a:solidFill>
                  <a:schemeClr val="dk1"/>
                </a:solidFill>
              </a:defRPr>
            </a:lvl2pPr>
            <a:lvl3pPr indent="0" lvl="2" rtl="0" algn="ctr">
              <a:spcBef>
                <a:spcPts val="0"/>
              </a:spcBef>
              <a:buClr>
                <a:schemeClr val="dk1"/>
              </a:buClr>
              <a:buSzPts val="1400"/>
              <a:buFont typeface="Arial"/>
              <a:buNone/>
              <a:defRPr sz="11200">
                <a:solidFill>
                  <a:schemeClr val="dk1"/>
                </a:solidFill>
              </a:defRPr>
            </a:lvl3pPr>
            <a:lvl4pPr indent="0" lvl="3" rtl="0" algn="ctr">
              <a:spcBef>
                <a:spcPts val="0"/>
              </a:spcBef>
              <a:buClr>
                <a:schemeClr val="dk1"/>
              </a:buClr>
              <a:buSzPts val="1400"/>
              <a:buFont typeface="Arial"/>
              <a:buNone/>
              <a:defRPr sz="11200">
                <a:solidFill>
                  <a:schemeClr val="dk1"/>
                </a:solidFill>
              </a:defRPr>
            </a:lvl4pPr>
            <a:lvl5pPr indent="0" lvl="4" rtl="0" algn="ctr">
              <a:spcBef>
                <a:spcPts val="0"/>
              </a:spcBef>
              <a:buClr>
                <a:schemeClr val="dk1"/>
              </a:buClr>
              <a:buSzPts val="1400"/>
              <a:buFont typeface="Arial"/>
              <a:buNone/>
              <a:defRPr sz="11200">
                <a:solidFill>
                  <a:schemeClr val="dk1"/>
                </a:solidFill>
              </a:defRPr>
            </a:lvl5pPr>
            <a:lvl6pPr indent="0" lvl="5" rtl="0" algn="ctr">
              <a:spcBef>
                <a:spcPts val="0"/>
              </a:spcBef>
              <a:buClr>
                <a:schemeClr val="dk1"/>
              </a:buClr>
              <a:buSzPts val="1400"/>
              <a:buFont typeface="Arial"/>
              <a:buNone/>
              <a:defRPr sz="11200">
                <a:solidFill>
                  <a:schemeClr val="dk1"/>
                </a:solidFill>
              </a:defRPr>
            </a:lvl6pPr>
            <a:lvl7pPr indent="0" lvl="6" rtl="0" algn="ctr">
              <a:spcBef>
                <a:spcPts val="0"/>
              </a:spcBef>
              <a:buClr>
                <a:schemeClr val="dk1"/>
              </a:buClr>
              <a:buSzPts val="1400"/>
              <a:buFont typeface="Arial"/>
              <a:buNone/>
              <a:defRPr sz="11200">
                <a:solidFill>
                  <a:schemeClr val="dk1"/>
                </a:solidFill>
              </a:defRPr>
            </a:lvl7pPr>
            <a:lvl8pPr indent="0" lvl="7" rtl="0" algn="ctr">
              <a:spcBef>
                <a:spcPts val="0"/>
              </a:spcBef>
              <a:buClr>
                <a:schemeClr val="dk1"/>
              </a:buClr>
              <a:buSzPts val="1400"/>
              <a:buFont typeface="Arial"/>
              <a:buNone/>
              <a:defRPr sz="11200">
                <a:solidFill>
                  <a:schemeClr val="dk1"/>
                </a:solidFill>
              </a:defRPr>
            </a:lvl8pPr>
            <a:lvl9pPr indent="0" lvl="8" rtl="0" algn="ctr">
              <a:spcBef>
                <a:spcPts val="0"/>
              </a:spcBef>
              <a:buClr>
                <a:schemeClr val="dk1"/>
              </a:buClr>
              <a:buSzPts val="1400"/>
              <a:buFont typeface="Arial"/>
              <a:buNone/>
              <a:defRPr sz="11200">
                <a:solidFill>
                  <a:schemeClr val="dk1"/>
                </a:solidFill>
              </a:defRPr>
            </a:lvl9pPr>
          </a:lstStyle>
          <a:p/>
        </p:txBody>
      </p:sp>
      <p:sp>
        <p:nvSpPr>
          <p:cNvPr id="17" name="Shape 17"/>
          <p:cNvSpPr txBox="1"/>
          <p:nvPr>
            <p:ph idx="1" type="subTitle"/>
          </p:nvPr>
        </p:nvSpPr>
        <p:spPr>
          <a:xfrm>
            <a:off x="708000" y="9327761"/>
            <a:ext cx="10787100" cy="32937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FAFAFA"/>
              </a:buClr>
              <a:buSzPts val="1400"/>
              <a:buFont typeface="Roboto"/>
              <a:buNone/>
              <a:defRPr b="0" i="0" sz="5600" u="none" cap="none" strike="noStrike">
                <a:solidFill>
                  <a:srgbClr val="FAFAFA"/>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9pPr>
          </a:lstStyle>
          <a:p/>
        </p:txBody>
      </p:sp>
      <p:sp>
        <p:nvSpPr>
          <p:cNvPr id="18" name="Shape 18"/>
          <p:cNvSpPr txBox="1"/>
          <p:nvPr>
            <p:ph idx="3" type="subTitle"/>
          </p:nvPr>
        </p:nvSpPr>
        <p:spPr>
          <a:xfrm>
            <a:off x="708000" y="1504333"/>
            <a:ext cx="10787100" cy="13977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4242"/>
              </a:buClr>
              <a:buSzPts val="1400"/>
              <a:buFont typeface="Roboto"/>
              <a:buNone/>
              <a:defRPr b="0" i="0" sz="4300" u="none" cap="none" strike="noStrike">
                <a:solidFill>
                  <a:srgbClr val="FAFAFA"/>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4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37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9pPr>
          </a:lstStyle>
          <a:p/>
        </p:txBody>
      </p:sp>
      <p:sp>
        <p:nvSpPr>
          <p:cNvPr id="19" name="Shape 19"/>
          <p:cNvSpPr txBox="1"/>
          <p:nvPr>
            <p:ph idx="4"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r">
              <a:lnSpc>
                <a:spcPct val="100000"/>
              </a:lnSpc>
              <a:spcBef>
                <a:spcPts val="0"/>
              </a:spcBef>
              <a:spcAft>
                <a:spcPts val="0"/>
              </a:spcAft>
              <a:buClr>
                <a:schemeClr val="dk2"/>
              </a:buClr>
              <a:buFont typeface="Arial"/>
              <a:buNone/>
            </a:pPr>
            <a:fld id="{00000000-1234-1234-1234-123412341234}" type="slidenum">
              <a:rPr b="0" i="0" lang="en-US" sz="2700" u="none" cap="none" strike="noStrike">
                <a:solidFill>
                  <a:schemeClr val="dk2"/>
                </a:solidFill>
                <a:latin typeface="Arial"/>
                <a:ea typeface="Arial"/>
                <a:cs typeface="Arial"/>
                <a:sym typeface="Arial"/>
              </a:rPr>
              <a:t>‹#›</a:t>
            </a:fld>
          </a:p>
        </p:txBody>
      </p:sp>
      <p:sp>
        <p:nvSpPr>
          <p:cNvPr id="20" name="Shape 20"/>
          <p:cNvSpPr txBox="1"/>
          <p:nvPr/>
        </p:nvSpPr>
        <p:spPr>
          <a:xfrm>
            <a:off x="6351166" y="12697000"/>
            <a:ext cx="14124900" cy="6129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r>
              <a:rPr b="1" i="0" lang="en-US" sz="2700" u="none" cap="none" strike="noStrike">
                <a:solidFill>
                  <a:srgbClr val="757575"/>
                </a:solidFill>
                <a:latin typeface="Roboto"/>
                <a:ea typeface="Roboto"/>
                <a:cs typeface="Roboto"/>
                <a:sym typeface="Roboto"/>
              </a:rPr>
              <a:t>Progressive Web Apps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51" name="Shape 51"/>
        <p:cNvGrpSpPr/>
        <p:nvPr/>
      </p:nvGrpSpPr>
      <p:grpSpPr>
        <a:xfrm>
          <a:off x="0" y="0"/>
          <a:ext cx="0" cy="0"/>
          <a:chOff x="0" y="0"/>
          <a:chExt cx="0" cy="0"/>
        </a:xfrm>
      </p:grpSpPr>
      <p:sp>
        <p:nvSpPr>
          <p:cNvPr id="52" name="Shape 52"/>
          <p:cNvSpPr txBox="1"/>
          <p:nvPr>
            <p:ph idx="1" type="body"/>
          </p:nvPr>
        </p:nvSpPr>
        <p:spPr>
          <a:xfrm>
            <a:off x="831200" y="10449593"/>
            <a:ext cx="15996901" cy="16137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424242"/>
              </a:buClr>
              <a:buSzPts val="1400"/>
              <a:buFont typeface="Roboto"/>
              <a:buNone/>
              <a:defRPr b="0" i="0" sz="6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4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37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9pPr>
          </a:lstStyle>
          <a:p/>
        </p:txBody>
      </p:sp>
      <p:sp>
        <p:nvSpPr>
          <p:cNvPr id="53" name="Shape 53"/>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54" name="Shape 54"/>
        <p:cNvGrpSpPr/>
        <p:nvPr/>
      </p:nvGrpSpPr>
      <p:grpSpPr>
        <a:xfrm>
          <a:off x="0" y="0"/>
          <a:ext cx="0" cy="0"/>
          <a:chOff x="0" y="0"/>
          <a:chExt cx="0" cy="0"/>
        </a:xfrm>
      </p:grpSpPr>
      <p:sp>
        <p:nvSpPr>
          <p:cNvPr id="55" name="Shape 55"/>
          <p:cNvSpPr txBox="1"/>
          <p:nvPr>
            <p:ph type="title"/>
          </p:nvPr>
        </p:nvSpPr>
        <p:spPr>
          <a:xfrm>
            <a:off x="831200" y="2949666"/>
            <a:ext cx="22721701" cy="52359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304FFE"/>
              </a:buClr>
              <a:buSzPts val="1400"/>
              <a:buFont typeface="Roboto"/>
              <a:buNone/>
              <a:defRPr b="1" i="0" sz="32000" u="none" cap="none" strike="noStrike">
                <a:solidFill>
                  <a:srgbClr val="304FFE"/>
                </a:solidFill>
                <a:latin typeface="Roboto"/>
                <a:ea typeface="Roboto"/>
                <a:cs typeface="Roboto"/>
                <a:sym typeface="Roboto"/>
              </a:defRPr>
            </a:lvl1pPr>
            <a:lvl2pPr indent="0" lvl="1" rtl="0" algn="ctr">
              <a:spcBef>
                <a:spcPts val="0"/>
              </a:spcBef>
              <a:buClr>
                <a:schemeClr val="dk1"/>
              </a:buClr>
              <a:buSzPts val="1400"/>
              <a:buFont typeface="Arial"/>
              <a:buNone/>
              <a:defRPr sz="32000">
                <a:solidFill>
                  <a:schemeClr val="dk1"/>
                </a:solidFill>
              </a:defRPr>
            </a:lvl2pPr>
            <a:lvl3pPr indent="0" lvl="2" rtl="0" algn="ctr">
              <a:spcBef>
                <a:spcPts val="0"/>
              </a:spcBef>
              <a:buClr>
                <a:schemeClr val="dk1"/>
              </a:buClr>
              <a:buSzPts val="1400"/>
              <a:buFont typeface="Arial"/>
              <a:buNone/>
              <a:defRPr sz="32000">
                <a:solidFill>
                  <a:schemeClr val="dk1"/>
                </a:solidFill>
              </a:defRPr>
            </a:lvl3pPr>
            <a:lvl4pPr indent="0" lvl="3" rtl="0" algn="ctr">
              <a:spcBef>
                <a:spcPts val="0"/>
              </a:spcBef>
              <a:buClr>
                <a:schemeClr val="dk1"/>
              </a:buClr>
              <a:buSzPts val="1400"/>
              <a:buFont typeface="Arial"/>
              <a:buNone/>
              <a:defRPr sz="32000">
                <a:solidFill>
                  <a:schemeClr val="dk1"/>
                </a:solidFill>
              </a:defRPr>
            </a:lvl4pPr>
            <a:lvl5pPr indent="0" lvl="4" rtl="0" algn="ctr">
              <a:spcBef>
                <a:spcPts val="0"/>
              </a:spcBef>
              <a:buClr>
                <a:schemeClr val="dk1"/>
              </a:buClr>
              <a:buSzPts val="1400"/>
              <a:buFont typeface="Arial"/>
              <a:buNone/>
              <a:defRPr sz="32000">
                <a:solidFill>
                  <a:schemeClr val="dk1"/>
                </a:solidFill>
              </a:defRPr>
            </a:lvl5pPr>
            <a:lvl6pPr indent="0" lvl="5" rtl="0" algn="ctr">
              <a:spcBef>
                <a:spcPts val="0"/>
              </a:spcBef>
              <a:buClr>
                <a:schemeClr val="dk1"/>
              </a:buClr>
              <a:buSzPts val="1400"/>
              <a:buFont typeface="Arial"/>
              <a:buNone/>
              <a:defRPr sz="32000">
                <a:solidFill>
                  <a:schemeClr val="dk1"/>
                </a:solidFill>
              </a:defRPr>
            </a:lvl6pPr>
            <a:lvl7pPr indent="0" lvl="6" rtl="0" algn="ctr">
              <a:spcBef>
                <a:spcPts val="0"/>
              </a:spcBef>
              <a:buClr>
                <a:schemeClr val="dk1"/>
              </a:buClr>
              <a:buSzPts val="1400"/>
              <a:buFont typeface="Arial"/>
              <a:buNone/>
              <a:defRPr sz="32000">
                <a:solidFill>
                  <a:schemeClr val="dk1"/>
                </a:solidFill>
              </a:defRPr>
            </a:lvl7pPr>
            <a:lvl8pPr indent="0" lvl="7" rtl="0" algn="ctr">
              <a:spcBef>
                <a:spcPts val="0"/>
              </a:spcBef>
              <a:buClr>
                <a:schemeClr val="dk1"/>
              </a:buClr>
              <a:buSzPts val="1400"/>
              <a:buFont typeface="Arial"/>
              <a:buNone/>
              <a:defRPr sz="32000">
                <a:solidFill>
                  <a:schemeClr val="dk1"/>
                </a:solidFill>
              </a:defRPr>
            </a:lvl8pPr>
            <a:lvl9pPr indent="0" lvl="8" rtl="0" algn="ctr">
              <a:spcBef>
                <a:spcPts val="0"/>
              </a:spcBef>
              <a:buClr>
                <a:schemeClr val="dk1"/>
              </a:buClr>
              <a:buSzPts val="1400"/>
              <a:buFont typeface="Arial"/>
              <a:buNone/>
              <a:defRPr sz="32000">
                <a:solidFill>
                  <a:schemeClr val="dk1"/>
                </a:solidFill>
              </a:defRPr>
            </a:lvl9pPr>
          </a:lstStyle>
          <a:p/>
        </p:txBody>
      </p:sp>
      <p:sp>
        <p:nvSpPr>
          <p:cNvPr id="56" name="Shape 56"/>
          <p:cNvSpPr txBox="1"/>
          <p:nvPr>
            <p:ph idx="1" type="body"/>
          </p:nvPr>
        </p:nvSpPr>
        <p:spPr>
          <a:xfrm>
            <a:off x="831200" y="8405933"/>
            <a:ext cx="22721701" cy="3468900"/>
          </a:xfrm>
          <a:prstGeom prst="rect">
            <a:avLst/>
          </a:prstGeom>
          <a:noFill/>
          <a:ln>
            <a:noFill/>
          </a:ln>
        </p:spPr>
        <p:txBody>
          <a:bodyPr anchorCtr="0" anchor="t" bIns="91425" lIns="91425" rIns="91425" wrap="square" tIns="91425"/>
          <a:lstStyle>
            <a:lvl1pPr indent="0" lvl="0" marL="0" marR="0" rtl="0" algn="ctr">
              <a:lnSpc>
                <a:spcPct val="150000"/>
              </a:lnSpc>
              <a:spcBef>
                <a:spcPts val="0"/>
              </a:spcBef>
              <a:spcAft>
                <a:spcPts val="0"/>
              </a:spcAft>
              <a:buClr>
                <a:srgbClr val="424242"/>
              </a:buClr>
              <a:buSzPts val="1400"/>
              <a:buFont typeface="Roboto"/>
              <a:buNone/>
              <a:defRPr b="0" i="0" sz="6400" u="none" cap="none" strike="noStrike">
                <a:solidFill>
                  <a:srgbClr val="424242"/>
                </a:solidFill>
                <a:latin typeface="Roboto"/>
                <a:ea typeface="Roboto"/>
                <a:cs typeface="Roboto"/>
                <a:sym typeface="Roboto"/>
              </a:defRPr>
            </a:lvl1pPr>
            <a:lvl2pPr indent="0" lvl="1" marL="457200" marR="0" rtl="0" algn="ctr">
              <a:lnSpc>
                <a:spcPct val="150000"/>
              </a:lnSpc>
              <a:spcBef>
                <a:spcPts val="0"/>
              </a:spcBef>
              <a:spcAft>
                <a:spcPts val="0"/>
              </a:spcAft>
              <a:buClr>
                <a:srgbClr val="424242"/>
              </a:buClr>
              <a:buSzPts val="1400"/>
              <a:buFont typeface="Roboto"/>
              <a:buNone/>
              <a:defRPr b="0" i="0" sz="4800" u="none" cap="none" strike="noStrike">
                <a:solidFill>
                  <a:srgbClr val="424242"/>
                </a:solidFill>
                <a:latin typeface="Roboto"/>
                <a:ea typeface="Roboto"/>
                <a:cs typeface="Roboto"/>
                <a:sym typeface="Roboto"/>
              </a:defRPr>
            </a:lvl2pPr>
            <a:lvl3pPr indent="0" lvl="2" marL="914400" marR="0" rtl="0" algn="ctr">
              <a:lnSpc>
                <a:spcPct val="150000"/>
              </a:lnSpc>
              <a:spcBef>
                <a:spcPts val="0"/>
              </a:spcBef>
              <a:spcAft>
                <a:spcPts val="0"/>
              </a:spcAft>
              <a:buClr>
                <a:srgbClr val="424242"/>
              </a:buClr>
              <a:buSzPts val="1400"/>
              <a:buFont typeface="Roboto"/>
              <a:buNone/>
              <a:defRPr b="0" i="0" sz="3700" u="none" cap="none" strike="noStrike">
                <a:solidFill>
                  <a:srgbClr val="424242"/>
                </a:solidFill>
                <a:latin typeface="Roboto"/>
                <a:ea typeface="Roboto"/>
                <a:cs typeface="Roboto"/>
                <a:sym typeface="Roboto"/>
              </a:defRPr>
            </a:lvl3pPr>
            <a:lvl4pPr indent="0" lvl="3" marL="1371600" marR="0" rtl="0" algn="ctr">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4pPr>
            <a:lvl5pPr indent="0" lvl="4" marL="1828800" marR="0" rtl="0" algn="ctr">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5pPr>
            <a:lvl6pPr indent="0" lvl="5" marL="2286000" marR="0" rtl="0" algn="ctr">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6pPr>
            <a:lvl7pPr indent="0" lvl="6" marL="2743200" marR="0" rtl="0" algn="ctr">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7pPr>
            <a:lvl8pPr indent="0" lvl="7" marL="3200400" marR="0" rtl="0" algn="ctr">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8pPr>
            <a:lvl9pPr indent="0" lvl="8" marL="3657600" marR="0" rtl="0" algn="ctr">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9pPr>
          </a:lstStyle>
          <a:p/>
        </p:txBody>
      </p:sp>
      <p:sp>
        <p:nvSpPr>
          <p:cNvPr id="57" name="Shape 57"/>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1">
    <p:spTree>
      <p:nvGrpSpPr>
        <p:cNvPr id="58" name="Shape 58"/>
        <p:cNvGrpSpPr/>
        <p:nvPr/>
      </p:nvGrpSpPr>
      <p:grpSpPr>
        <a:xfrm>
          <a:off x="0" y="0"/>
          <a:ext cx="0" cy="0"/>
          <a:chOff x="0" y="0"/>
          <a:chExt cx="0" cy="0"/>
        </a:xfrm>
      </p:grpSpPr>
      <p:sp>
        <p:nvSpPr>
          <p:cNvPr id="59" name="Shape 59"/>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pic>
        <p:nvPicPr>
          <p:cNvPr descr="PWA-split.png" id="60" name="Shape 60"/>
          <p:cNvPicPr preferRelativeResize="0"/>
          <p:nvPr/>
        </p:nvPicPr>
        <p:blipFill rotWithShape="1">
          <a:blip r:embed="rId2">
            <a:alphaModFix/>
          </a:blip>
          <a:srcRect b="0" l="0" r="0" t="0"/>
          <a:stretch/>
        </p:blipFill>
        <p:spPr>
          <a:xfrm>
            <a:off x="0" y="0"/>
            <a:ext cx="24384001" cy="13716000"/>
          </a:xfrm>
          <a:prstGeom prst="rect">
            <a:avLst/>
          </a:prstGeom>
          <a:noFill/>
          <a:ln>
            <a:noFill/>
          </a:ln>
        </p:spPr>
      </p:pic>
      <p:sp>
        <p:nvSpPr>
          <p:cNvPr id="61" name="Shape 61"/>
          <p:cNvSpPr txBox="1"/>
          <p:nvPr>
            <p:ph idx="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r">
              <a:lnSpc>
                <a:spcPct val="100000"/>
              </a:lnSpc>
              <a:spcBef>
                <a:spcPts val="0"/>
              </a:spcBef>
              <a:spcAft>
                <a:spcPts val="0"/>
              </a:spcAft>
              <a:buClr>
                <a:schemeClr val="dk2"/>
              </a:buClr>
              <a:buFont typeface="Arial"/>
              <a:buNone/>
            </a:pPr>
            <a:fld id="{00000000-1234-1234-1234-123412341234}" type="slidenum">
              <a:rPr b="0" i="0" lang="en-US" sz="2700" u="none" cap="none" strike="noStrike">
                <a:solidFill>
                  <a:schemeClr val="dk2"/>
                </a:solidFill>
                <a:latin typeface="Arial"/>
                <a:ea typeface="Arial"/>
                <a:cs typeface="Arial"/>
                <a:sym typeface="Arial"/>
              </a:rPr>
              <a:t>‹#›</a:t>
            </a:fld>
          </a:p>
        </p:txBody>
      </p:sp>
      <p:sp>
        <p:nvSpPr>
          <p:cNvPr id="62" name="Shape 62"/>
          <p:cNvSpPr txBox="1"/>
          <p:nvPr/>
        </p:nvSpPr>
        <p:spPr>
          <a:xfrm>
            <a:off x="6351166" y="12697000"/>
            <a:ext cx="14124900" cy="6129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r>
              <a:rPr b="1" i="0" lang="en-US" sz="2700" u="none" cap="none" strike="noStrike">
                <a:solidFill>
                  <a:srgbClr val="757575"/>
                </a:solidFill>
                <a:latin typeface="Roboto"/>
                <a:ea typeface="Roboto"/>
                <a:cs typeface="Roboto"/>
                <a:sym typeface="Roboto"/>
              </a:rPr>
              <a:t>Progressive Web Apps   </a:t>
            </a:r>
          </a:p>
        </p:txBody>
      </p:sp>
      <p:sp>
        <p:nvSpPr>
          <p:cNvPr id="63" name="Shape 63"/>
          <p:cNvSpPr txBox="1"/>
          <p:nvPr>
            <p:ph type="title"/>
          </p:nvPr>
        </p:nvSpPr>
        <p:spPr>
          <a:xfrm>
            <a:off x="708000" y="3288466"/>
            <a:ext cx="10787100" cy="39528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304FFE"/>
              </a:buClr>
              <a:buSzPts val="1400"/>
              <a:buFont typeface="Roboto"/>
              <a:buNone/>
              <a:defRPr b="1" i="0" sz="11200" u="none" cap="none" strike="noStrike">
                <a:solidFill>
                  <a:srgbClr val="304FFE"/>
                </a:solidFill>
                <a:latin typeface="Roboto"/>
                <a:ea typeface="Roboto"/>
                <a:cs typeface="Roboto"/>
                <a:sym typeface="Roboto"/>
              </a:defRPr>
            </a:lvl1pPr>
            <a:lvl2pPr indent="0" lvl="1" rtl="0" algn="ctr">
              <a:spcBef>
                <a:spcPts val="0"/>
              </a:spcBef>
              <a:buClr>
                <a:schemeClr val="dk1"/>
              </a:buClr>
              <a:buSzPts val="1400"/>
              <a:buFont typeface="Arial"/>
              <a:buNone/>
              <a:defRPr sz="11200">
                <a:solidFill>
                  <a:schemeClr val="dk1"/>
                </a:solidFill>
              </a:defRPr>
            </a:lvl2pPr>
            <a:lvl3pPr indent="0" lvl="2" rtl="0" algn="ctr">
              <a:spcBef>
                <a:spcPts val="0"/>
              </a:spcBef>
              <a:buClr>
                <a:schemeClr val="dk1"/>
              </a:buClr>
              <a:buSzPts val="1400"/>
              <a:buFont typeface="Arial"/>
              <a:buNone/>
              <a:defRPr sz="11200">
                <a:solidFill>
                  <a:schemeClr val="dk1"/>
                </a:solidFill>
              </a:defRPr>
            </a:lvl3pPr>
            <a:lvl4pPr indent="0" lvl="3" rtl="0" algn="ctr">
              <a:spcBef>
                <a:spcPts val="0"/>
              </a:spcBef>
              <a:buClr>
                <a:schemeClr val="dk1"/>
              </a:buClr>
              <a:buSzPts val="1400"/>
              <a:buFont typeface="Arial"/>
              <a:buNone/>
              <a:defRPr sz="11200">
                <a:solidFill>
                  <a:schemeClr val="dk1"/>
                </a:solidFill>
              </a:defRPr>
            </a:lvl4pPr>
            <a:lvl5pPr indent="0" lvl="4" rtl="0" algn="ctr">
              <a:spcBef>
                <a:spcPts val="0"/>
              </a:spcBef>
              <a:buClr>
                <a:schemeClr val="dk1"/>
              </a:buClr>
              <a:buSzPts val="1400"/>
              <a:buFont typeface="Arial"/>
              <a:buNone/>
              <a:defRPr sz="11200">
                <a:solidFill>
                  <a:schemeClr val="dk1"/>
                </a:solidFill>
              </a:defRPr>
            </a:lvl5pPr>
            <a:lvl6pPr indent="0" lvl="5" rtl="0" algn="ctr">
              <a:spcBef>
                <a:spcPts val="0"/>
              </a:spcBef>
              <a:buClr>
                <a:schemeClr val="dk1"/>
              </a:buClr>
              <a:buSzPts val="1400"/>
              <a:buFont typeface="Arial"/>
              <a:buNone/>
              <a:defRPr sz="11200">
                <a:solidFill>
                  <a:schemeClr val="dk1"/>
                </a:solidFill>
              </a:defRPr>
            </a:lvl6pPr>
            <a:lvl7pPr indent="0" lvl="6" rtl="0" algn="ctr">
              <a:spcBef>
                <a:spcPts val="0"/>
              </a:spcBef>
              <a:buClr>
                <a:schemeClr val="dk1"/>
              </a:buClr>
              <a:buSzPts val="1400"/>
              <a:buFont typeface="Arial"/>
              <a:buNone/>
              <a:defRPr sz="11200">
                <a:solidFill>
                  <a:schemeClr val="dk1"/>
                </a:solidFill>
              </a:defRPr>
            </a:lvl7pPr>
            <a:lvl8pPr indent="0" lvl="7" rtl="0" algn="ctr">
              <a:spcBef>
                <a:spcPts val="0"/>
              </a:spcBef>
              <a:buClr>
                <a:schemeClr val="dk1"/>
              </a:buClr>
              <a:buSzPts val="1400"/>
              <a:buFont typeface="Arial"/>
              <a:buNone/>
              <a:defRPr sz="11200">
                <a:solidFill>
                  <a:schemeClr val="dk1"/>
                </a:solidFill>
              </a:defRPr>
            </a:lvl8pPr>
            <a:lvl9pPr indent="0" lvl="8" rtl="0" algn="ctr">
              <a:spcBef>
                <a:spcPts val="0"/>
              </a:spcBef>
              <a:buClr>
                <a:schemeClr val="dk1"/>
              </a:buClr>
              <a:buSzPts val="1400"/>
              <a:buFont typeface="Arial"/>
              <a:buNone/>
              <a:defRPr sz="11200">
                <a:solidFill>
                  <a:schemeClr val="dk1"/>
                </a:solidFill>
              </a:defRPr>
            </a:lvl9pPr>
          </a:lstStyle>
          <a:p/>
        </p:txBody>
      </p:sp>
      <p:sp>
        <p:nvSpPr>
          <p:cNvPr id="64" name="Shape 64"/>
          <p:cNvSpPr txBox="1"/>
          <p:nvPr>
            <p:ph idx="1" type="subTitle"/>
          </p:nvPr>
        </p:nvSpPr>
        <p:spPr>
          <a:xfrm>
            <a:off x="708000" y="7474866"/>
            <a:ext cx="10787100" cy="32937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SzPts val="1400"/>
              <a:buFont typeface="Roboto"/>
              <a:buNone/>
              <a:defRPr b="0" i="0" sz="5600" u="none" cap="none" strike="noStrike">
                <a:solidFill>
                  <a:srgbClr val="424242"/>
                </a:solidFill>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
    <p:spTree>
      <p:nvGrpSpPr>
        <p:cNvPr id="65" name="Shape 6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6">
    <p:spTree>
      <p:nvGrpSpPr>
        <p:cNvPr id="66" name="Shape 6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blank">
    <p:bg>
      <p:bgPr>
        <a:solidFill>
          <a:srgbClr val="222222"/>
        </a:solidFill>
      </p:bgPr>
    </p:bg>
    <p:spTree>
      <p:nvGrpSpPr>
        <p:cNvPr id="70" name="Shape 70"/>
        <p:cNvGrpSpPr/>
        <p:nvPr/>
      </p:nvGrpSpPr>
      <p:grpSpPr>
        <a:xfrm>
          <a:off x="0" y="0"/>
          <a:ext cx="0" cy="0"/>
          <a:chOff x="0" y="0"/>
          <a:chExt cx="0" cy="0"/>
        </a:xfrm>
      </p:grpSpPr>
      <p:pic>
        <p:nvPicPr>
          <p:cNvPr id="71" name="Shape 71"/>
          <p:cNvPicPr preferRelativeResize="0"/>
          <p:nvPr/>
        </p:nvPicPr>
        <p:blipFill rotWithShape="1">
          <a:blip r:embed="rId2">
            <a:alphaModFix/>
          </a:blip>
          <a:srcRect b="0" l="0" r="0" t="0"/>
          <a:stretch/>
        </p:blipFill>
        <p:spPr>
          <a:xfrm>
            <a:off x="22555400" y="11709772"/>
            <a:ext cx="1264200" cy="1528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ample Light Slide">
    <p:spTree>
      <p:nvGrpSpPr>
        <p:cNvPr id="72" name="Shape 72"/>
        <p:cNvGrpSpPr/>
        <p:nvPr/>
      </p:nvGrpSpPr>
      <p:grpSpPr>
        <a:xfrm>
          <a:off x="0" y="0"/>
          <a:ext cx="0" cy="0"/>
          <a:chOff x="0" y="0"/>
          <a:chExt cx="0" cy="0"/>
        </a:xfrm>
      </p:grpSpPr>
      <p:pic>
        <p:nvPicPr>
          <p:cNvPr id="73" name="Shape 73"/>
          <p:cNvPicPr preferRelativeResize="0"/>
          <p:nvPr/>
        </p:nvPicPr>
        <p:blipFill rotWithShape="1">
          <a:blip r:embed="rId2">
            <a:alphaModFix/>
          </a:blip>
          <a:srcRect b="0" l="0" r="0" t="0"/>
          <a:stretch/>
        </p:blipFill>
        <p:spPr>
          <a:xfrm>
            <a:off x="22587363" y="11764952"/>
            <a:ext cx="1200300" cy="14510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with text 1">
    <p:bg>
      <p:bgPr>
        <a:solidFill>
          <a:srgbClr val="222222"/>
        </a:solidFill>
      </p:bgPr>
    </p:bg>
    <p:spTree>
      <p:nvGrpSpPr>
        <p:cNvPr id="74" name="Shape 74"/>
        <p:cNvGrpSpPr/>
        <p:nvPr/>
      </p:nvGrpSpPr>
      <p:grpSpPr>
        <a:xfrm>
          <a:off x="0" y="0"/>
          <a:ext cx="0" cy="0"/>
          <a:chOff x="0" y="0"/>
          <a:chExt cx="0" cy="0"/>
        </a:xfrm>
      </p:grpSpPr>
      <p:sp>
        <p:nvSpPr>
          <p:cNvPr id="75" name="Shape 75"/>
          <p:cNvSpPr/>
          <p:nvPr/>
        </p:nvSpPr>
        <p:spPr>
          <a:xfrm>
            <a:off x="0" y="0"/>
            <a:ext cx="12127200" cy="13716000"/>
          </a:xfrm>
          <a:prstGeom prst="rect">
            <a:avLst/>
          </a:prstGeom>
          <a:solidFill>
            <a:srgbClr val="FFFFFF"/>
          </a:solidFill>
          <a:ln>
            <a:noFill/>
          </a:ln>
        </p:spPr>
        <p:txBody>
          <a:bodyPr anchorCtr="0" anchor="t" bIns="0" lIns="0"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76" name="Shape 76"/>
          <p:cNvPicPr preferRelativeResize="0"/>
          <p:nvPr/>
        </p:nvPicPr>
        <p:blipFill rotWithShape="1">
          <a:blip r:embed="rId2">
            <a:alphaModFix/>
          </a:blip>
          <a:srcRect b="0" l="0" r="0" t="0"/>
          <a:stretch/>
        </p:blipFill>
        <p:spPr>
          <a:xfrm>
            <a:off x="22555400" y="11709772"/>
            <a:ext cx="1264200" cy="1528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6">
    <p:spTree>
      <p:nvGrpSpPr>
        <p:cNvPr id="77" name="Shape 7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ull Blank">
    <p:spTree>
      <p:nvGrpSpPr>
        <p:cNvPr id="78" name="Shape 7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1" name="Shape 21"/>
        <p:cNvGrpSpPr/>
        <p:nvPr/>
      </p:nvGrpSpPr>
      <p:grpSpPr>
        <a:xfrm>
          <a:off x="0" y="0"/>
          <a:ext cx="0" cy="0"/>
          <a:chOff x="0" y="0"/>
          <a:chExt cx="0" cy="0"/>
        </a:xfrm>
      </p:grpSpPr>
      <p:sp>
        <p:nvSpPr>
          <p:cNvPr id="22" name="Shape 22"/>
          <p:cNvSpPr txBox="1"/>
          <p:nvPr>
            <p:ph type="title"/>
          </p:nvPr>
        </p:nvSpPr>
        <p:spPr>
          <a:xfrm>
            <a:off x="1307333" y="1200400"/>
            <a:ext cx="16980899" cy="10908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304FFE"/>
              </a:buClr>
              <a:buSzPts val="1400"/>
              <a:buFont typeface="Roboto"/>
              <a:buNone/>
              <a:defRPr b="1" i="0" sz="12800" u="none" cap="none" strike="noStrike">
                <a:solidFill>
                  <a:srgbClr val="304FFE"/>
                </a:solidFill>
                <a:latin typeface="Roboto"/>
                <a:ea typeface="Roboto"/>
                <a:cs typeface="Roboto"/>
                <a:sym typeface="Roboto"/>
              </a:defRPr>
            </a:lvl1pPr>
            <a:lvl2pPr indent="0" lvl="1" rtl="0">
              <a:spcBef>
                <a:spcPts val="0"/>
              </a:spcBef>
              <a:buClr>
                <a:schemeClr val="dk1"/>
              </a:buClr>
              <a:buSzPts val="1400"/>
              <a:buFont typeface="Arial"/>
              <a:buNone/>
              <a:defRPr sz="12800">
                <a:solidFill>
                  <a:schemeClr val="dk1"/>
                </a:solidFill>
              </a:defRPr>
            </a:lvl2pPr>
            <a:lvl3pPr indent="0" lvl="2" rtl="0">
              <a:spcBef>
                <a:spcPts val="0"/>
              </a:spcBef>
              <a:buClr>
                <a:schemeClr val="dk1"/>
              </a:buClr>
              <a:buSzPts val="1400"/>
              <a:buFont typeface="Arial"/>
              <a:buNone/>
              <a:defRPr sz="12800">
                <a:solidFill>
                  <a:schemeClr val="dk1"/>
                </a:solidFill>
              </a:defRPr>
            </a:lvl3pPr>
            <a:lvl4pPr indent="0" lvl="3" rtl="0">
              <a:spcBef>
                <a:spcPts val="0"/>
              </a:spcBef>
              <a:buClr>
                <a:schemeClr val="dk1"/>
              </a:buClr>
              <a:buSzPts val="1400"/>
              <a:buFont typeface="Arial"/>
              <a:buNone/>
              <a:defRPr sz="12800">
                <a:solidFill>
                  <a:schemeClr val="dk1"/>
                </a:solidFill>
              </a:defRPr>
            </a:lvl4pPr>
            <a:lvl5pPr indent="0" lvl="4" rtl="0">
              <a:spcBef>
                <a:spcPts val="0"/>
              </a:spcBef>
              <a:buClr>
                <a:schemeClr val="dk1"/>
              </a:buClr>
              <a:buSzPts val="1400"/>
              <a:buFont typeface="Arial"/>
              <a:buNone/>
              <a:defRPr sz="12800">
                <a:solidFill>
                  <a:schemeClr val="dk1"/>
                </a:solidFill>
              </a:defRPr>
            </a:lvl5pPr>
            <a:lvl6pPr indent="0" lvl="5" rtl="0">
              <a:spcBef>
                <a:spcPts val="0"/>
              </a:spcBef>
              <a:buClr>
                <a:schemeClr val="dk1"/>
              </a:buClr>
              <a:buSzPts val="1400"/>
              <a:buFont typeface="Arial"/>
              <a:buNone/>
              <a:defRPr sz="12800">
                <a:solidFill>
                  <a:schemeClr val="dk1"/>
                </a:solidFill>
              </a:defRPr>
            </a:lvl6pPr>
            <a:lvl7pPr indent="0" lvl="6" rtl="0">
              <a:spcBef>
                <a:spcPts val="0"/>
              </a:spcBef>
              <a:buClr>
                <a:schemeClr val="dk1"/>
              </a:buClr>
              <a:buSzPts val="1400"/>
              <a:buFont typeface="Arial"/>
              <a:buNone/>
              <a:defRPr sz="12800">
                <a:solidFill>
                  <a:schemeClr val="dk1"/>
                </a:solidFill>
              </a:defRPr>
            </a:lvl7pPr>
            <a:lvl8pPr indent="0" lvl="7" rtl="0">
              <a:spcBef>
                <a:spcPts val="0"/>
              </a:spcBef>
              <a:buClr>
                <a:schemeClr val="dk1"/>
              </a:buClr>
              <a:buSzPts val="1400"/>
              <a:buFont typeface="Arial"/>
              <a:buNone/>
              <a:defRPr sz="12800">
                <a:solidFill>
                  <a:schemeClr val="dk1"/>
                </a:solidFill>
              </a:defRPr>
            </a:lvl8pPr>
            <a:lvl9pPr indent="0" lvl="8" rtl="0">
              <a:spcBef>
                <a:spcPts val="0"/>
              </a:spcBef>
              <a:buClr>
                <a:schemeClr val="dk1"/>
              </a:buClr>
              <a:buSzPts val="1400"/>
              <a:buFont typeface="Arial"/>
              <a:buNone/>
              <a:defRPr sz="12800">
                <a:solidFill>
                  <a:schemeClr val="dk1"/>
                </a:solidFill>
              </a:defRPr>
            </a:lvl9pPr>
          </a:lstStyle>
          <a:p/>
        </p:txBody>
      </p:sp>
      <p:sp>
        <p:nvSpPr>
          <p:cNvPr id="23" name="Shape 23"/>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INTERNAL INSTRUCTIONS">
    <p:bg>
      <p:bgPr>
        <a:solidFill>
          <a:srgbClr val="B71C1C"/>
        </a:solidFill>
      </p:bgPr>
    </p:bg>
    <p:spTree>
      <p:nvGrpSpPr>
        <p:cNvPr id="79" name="Shape 79"/>
        <p:cNvGrpSpPr/>
        <p:nvPr/>
      </p:nvGrpSpPr>
      <p:grpSpPr>
        <a:xfrm>
          <a:off x="0" y="0"/>
          <a:ext cx="0" cy="0"/>
          <a:chOff x="0" y="0"/>
          <a:chExt cx="0" cy="0"/>
        </a:xfrm>
      </p:grpSpPr>
      <p:pic>
        <p:nvPicPr>
          <p:cNvPr id="80" name="Shape 80"/>
          <p:cNvPicPr preferRelativeResize="0"/>
          <p:nvPr/>
        </p:nvPicPr>
        <p:blipFill rotWithShape="1">
          <a:blip r:embed="rId2">
            <a:alphaModFix/>
          </a:blip>
          <a:srcRect b="0" l="0" r="0" t="0"/>
          <a:stretch/>
        </p:blipFill>
        <p:spPr>
          <a:xfrm>
            <a:off x="22555400" y="11709772"/>
            <a:ext cx="1264200" cy="15284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way Side">
    <p:bg>
      <p:bgPr>
        <a:solidFill>
          <a:srgbClr val="0E9AAD"/>
        </a:solidFill>
      </p:bgPr>
    </p:bg>
    <p:spTree>
      <p:nvGrpSpPr>
        <p:cNvPr id="81" name="Shape 81"/>
        <p:cNvGrpSpPr/>
        <p:nvPr/>
      </p:nvGrpSpPr>
      <p:grpSpPr>
        <a:xfrm>
          <a:off x="0" y="0"/>
          <a:ext cx="0" cy="0"/>
          <a:chOff x="0" y="0"/>
          <a:chExt cx="0" cy="0"/>
        </a:xfrm>
      </p:grpSpPr>
      <p:sp>
        <p:nvSpPr>
          <p:cNvPr id="82" name="Shape 82"/>
          <p:cNvSpPr txBox="1"/>
          <p:nvPr>
            <p:ph type="title"/>
          </p:nvPr>
        </p:nvSpPr>
        <p:spPr>
          <a:xfrm>
            <a:off x="1997741" y="-76019"/>
            <a:ext cx="20388599" cy="13868101"/>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Font typeface="Arial"/>
              <a:buNone/>
              <a:defRPr sz="1800"/>
            </a:lvl2pPr>
            <a:lvl3pPr indent="0" lvl="2" marL="0" marR="0" rtl="0" algn="l">
              <a:spcBef>
                <a:spcPts val="0"/>
              </a:spcBef>
              <a:buSzPts val="1400"/>
              <a:buFont typeface="Arial"/>
              <a:buNone/>
              <a:defRPr sz="1800"/>
            </a:lvl3pPr>
            <a:lvl4pPr indent="0" lvl="3" marL="0" marR="0" rtl="0" algn="l">
              <a:spcBef>
                <a:spcPts val="0"/>
              </a:spcBef>
              <a:buSzPts val="1400"/>
              <a:buFont typeface="Arial"/>
              <a:buNone/>
              <a:defRPr sz="1800"/>
            </a:lvl4pPr>
            <a:lvl5pPr indent="0" lvl="4" marL="0" marR="0" rtl="0" algn="l">
              <a:spcBef>
                <a:spcPts val="0"/>
              </a:spcBef>
              <a:buSzPts val="1400"/>
              <a:buFont typeface="Arial"/>
              <a:buNone/>
              <a:defRPr sz="1800"/>
            </a:lvl5pPr>
            <a:lvl6pPr indent="0" lvl="5" marL="0" marR="0" rtl="0" algn="l">
              <a:spcBef>
                <a:spcPts val="0"/>
              </a:spcBef>
              <a:buSzPts val="1400"/>
              <a:buFont typeface="Arial"/>
              <a:buNone/>
              <a:defRPr sz="1800"/>
            </a:lvl6pPr>
            <a:lvl7pPr indent="0" lvl="6" marL="0" marR="0" rtl="0" algn="l">
              <a:spcBef>
                <a:spcPts val="0"/>
              </a:spcBef>
              <a:buSzPts val="1400"/>
              <a:buFont typeface="Arial"/>
              <a:buNone/>
              <a:defRPr sz="1800"/>
            </a:lvl7pPr>
            <a:lvl8pPr indent="0" lvl="7" marL="0" marR="0" rtl="0" algn="l">
              <a:spcBef>
                <a:spcPts val="0"/>
              </a:spcBef>
              <a:buSzPts val="1400"/>
              <a:buFont typeface="Arial"/>
              <a:buNone/>
              <a:defRPr sz="1800"/>
            </a:lvl8pPr>
            <a:lvl9pPr indent="0" lvl="8" marL="0" marR="0" rtl="0" algn="l">
              <a:spcBef>
                <a:spcPts val="0"/>
              </a:spcBef>
              <a:buSzPts val="1400"/>
              <a:buFont typeface="Arial"/>
              <a:buNone/>
              <a:defRPr sz="1800"/>
            </a:lvl9pPr>
          </a:lstStyle>
          <a:p/>
        </p:txBody>
      </p:sp>
      <p:pic>
        <p:nvPicPr>
          <p:cNvPr id="83" name="Shape 83"/>
          <p:cNvPicPr preferRelativeResize="0"/>
          <p:nvPr/>
        </p:nvPicPr>
        <p:blipFill rotWithShape="1">
          <a:blip r:embed="rId2">
            <a:alphaModFix/>
          </a:blip>
          <a:srcRect b="0" l="0" r="0" t="0"/>
          <a:stretch/>
        </p:blipFill>
        <p:spPr>
          <a:xfrm>
            <a:off x="22555400" y="11709772"/>
            <a:ext cx="1264200" cy="15284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with text">
    <p:bg>
      <p:bgPr>
        <a:solidFill>
          <a:srgbClr val="222222"/>
        </a:solidFill>
      </p:bgPr>
    </p:bg>
    <p:spTree>
      <p:nvGrpSpPr>
        <p:cNvPr id="84" name="Shape 84"/>
        <p:cNvGrpSpPr/>
        <p:nvPr/>
      </p:nvGrpSpPr>
      <p:grpSpPr>
        <a:xfrm>
          <a:off x="0" y="0"/>
          <a:ext cx="0" cy="0"/>
          <a:chOff x="0" y="0"/>
          <a:chExt cx="0" cy="0"/>
        </a:xfrm>
      </p:grpSpPr>
      <p:sp>
        <p:nvSpPr>
          <p:cNvPr id="85" name="Shape 85"/>
          <p:cNvSpPr/>
          <p:nvPr/>
        </p:nvSpPr>
        <p:spPr>
          <a:xfrm>
            <a:off x="0" y="9227675"/>
            <a:ext cx="24384001" cy="4488300"/>
          </a:xfrm>
          <a:prstGeom prst="rect">
            <a:avLst/>
          </a:prstGeom>
          <a:solidFill>
            <a:srgbClr val="FFFFFF"/>
          </a:solidFill>
          <a:ln>
            <a:noFill/>
          </a:ln>
        </p:spPr>
        <p:txBody>
          <a:bodyPr anchorCtr="0" anchor="t" bIns="0" lIns="0"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86" name="Shape 86"/>
          <p:cNvPicPr preferRelativeResize="0"/>
          <p:nvPr/>
        </p:nvPicPr>
        <p:blipFill rotWithShape="1">
          <a:blip r:embed="rId2">
            <a:alphaModFix/>
          </a:blip>
          <a:srcRect b="0" l="0" r="0" t="0"/>
          <a:stretch/>
        </p:blipFill>
        <p:spPr>
          <a:xfrm>
            <a:off x="21474928" y="11004075"/>
            <a:ext cx="1962600" cy="23726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hart Slide">
    <p:spTree>
      <p:nvGrpSpPr>
        <p:cNvPr id="87" name="Shape 87"/>
        <p:cNvGrpSpPr/>
        <p:nvPr/>
      </p:nvGrpSpPr>
      <p:grpSpPr>
        <a:xfrm>
          <a:off x="0" y="0"/>
          <a:ext cx="0" cy="0"/>
          <a:chOff x="0" y="0"/>
          <a:chExt cx="0" cy="0"/>
        </a:xfrm>
      </p:grpSpPr>
      <p:pic>
        <p:nvPicPr>
          <p:cNvPr id="88" name="Shape 88"/>
          <p:cNvPicPr preferRelativeResize="0"/>
          <p:nvPr/>
        </p:nvPicPr>
        <p:blipFill rotWithShape="1">
          <a:blip r:embed="rId2">
            <a:alphaModFix/>
          </a:blip>
          <a:srcRect b="0" l="0" r="0" t="0"/>
          <a:stretch/>
        </p:blipFill>
        <p:spPr>
          <a:xfrm>
            <a:off x="22587363" y="11764952"/>
            <a:ext cx="1200300" cy="14510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de Slide">
    <p:bg>
      <p:bgPr>
        <a:solidFill>
          <a:srgbClr val="445863"/>
        </a:solidFill>
      </p:bgPr>
    </p:bg>
    <p:spTree>
      <p:nvGrpSpPr>
        <p:cNvPr id="89" name="Shape 89"/>
        <p:cNvGrpSpPr/>
        <p:nvPr/>
      </p:nvGrpSpPr>
      <p:grpSpPr>
        <a:xfrm>
          <a:off x="0" y="0"/>
          <a:ext cx="0" cy="0"/>
          <a:chOff x="0" y="0"/>
          <a:chExt cx="0" cy="0"/>
        </a:xfrm>
      </p:grpSpPr>
      <p:sp>
        <p:nvSpPr>
          <p:cNvPr id="90" name="Shape 90"/>
          <p:cNvSpPr/>
          <p:nvPr/>
        </p:nvSpPr>
        <p:spPr>
          <a:xfrm>
            <a:off x="0" y="0"/>
            <a:ext cx="1193700" cy="13716000"/>
          </a:xfrm>
          <a:prstGeom prst="rect">
            <a:avLst/>
          </a:prstGeom>
          <a:solidFill>
            <a:srgbClr val="FFFFFF">
              <a:alpha val="29019"/>
            </a:srgbClr>
          </a:solidFill>
          <a:ln>
            <a:noFill/>
          </a:ln>
        </p:spPr>
        <p:txBody>
          <a:bodyPr anchorCtr="0" anchor="ctr" bIns="0" lIns="0"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1" name="Shape 91"/>
          <p:cNvSpPr/>
          <p:nvPr/>
        </p:nvSpPr>
        <p:spPr>
          <a:xfrm flipH="1">
            <a:off x="1355500" y="0"/>
            <a:ext cx="139800" cy="13716000"/>
          </a:xfrm>
          <a:prstGeom prst="rect">
            <a:avLst/>
          </a:prstGeom>
          <a:solidFill>
            <a:srgbClr val="FFFFFF">
              <a:alpha val="29019"/>
            </a:srgbClr>
          </a:solidFill>
          <a:ln>
            <a:noFill/>
          </a:ln>
        </p:spPr>
        <p:txBody>
          <a:bodyPr anchorCtr="0" anchor="ctr" bIns="0" lIns="0"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92" name="Shape 92"/>
          <p:cNvPicPr preferRelativeResize="0"/>
          <p:nvPr/>
        </p:nvPicPr>
        <p:blipFill rotWithShape="1">
          <a:blip r:embed="rId2">
            <a:alphaModFix/>
          </a:blip>
          <a:srcRect b="0" l="0" r="0" t="0"/>
          <a:stretch/>
        </p:blipFill>
        <p:spPr>
          <a:xfrm>
            <a:off x="22555400" y="11709772"/>
            <a:ext cx="1264200" cy="15284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intro">
    <p:bg>
      <p:bgPr>
        <a:solidFill>
          <a:srgbClr val="F6F9F8"/>
        </a:solidFill>
      </p:bgPr>
    </p:bg>
    <p:spTree>
      <p:nvGrpSpPr>
        <p:cNvPr id="93" name="Shape 93"/>
        <p:cNvGrpSpPr/>
        <p:nvPr/>
      </p:nvGrpSpPr>
      <p:grpSpPr>
        <a:xfrm>
          <a:off x="0" y="0"/>
          <a:ext cx="0" cy="0"/>
          <a:chOff x="0" y="0"/>
          <a:chExt cx="0" cy="0"/>
        </a:xfrm>
      </p:grpSpPr>
      <p:pic>
        <p:nvPicPr>
          <p:cNvPr id="94" name="Shape 94"/>
          <p:cNvPicPr preferRelativeResize="0"/>
          <p:nvPr/>
        </p:nvPicPr>
        <p:blipFill rotWithShape="1">
          <a:blip r:embed="rId2">
            <a:alphaModFix/>
          </a:blip>
          <a:srcRect b="0" l="0" r="0" t="0"/>
          <a:stretch/>
        </p:blipFill>
        <p:spPr>
          <a:xfrm>
            <a:off x="22587363" y="11764952"/>
            <a:ext cx="1200300" cy="14510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ample Dark Slide">
    <p:bg>
      <p:bgPr>
        <a:solidFill>
          <a:srgbClr val="445863"/>
        </a:solidFill>
      </p:bgPr>
    </p:bg>
    <p:spTree>
      <p:nvGrpSpPr>
        <p:cNvPr id="95" name="Shape 95"/>
        <p:cNvGrpSpPr/>
        <p:nvPr/>
      </p:nvGrpSpPr>
      <p:grpSpPr>
        <a:xfrm>
          <a:off x="0" y="0"/>
          <a:ext cx="0" cy="0"/>
          <a:chOff x="0" y="0"/>
          <a:chExt cx="0" cy="0"/>
        </a:xfrm>
      </p:grpSpPr>
      <p:pic>
        <p:nvPicPr>
          <p:cNvPr id="96" name="Shape 96"/>
          <p:cNvPicPr preferRelativeResize="0"/>
          <p:nvPr/>
        </p:nvPicPr>
        <p:blipFill rotWithShape="1">
          <a:blip r:embed="rId2">
            <a:alphaModFix/>
          </a:blip>
          <a:srcRect b="0" l="0" r="0" t="0"/>
          <a:stretch/>
        </p:blipFill>
        <p:spPr>
          <a:xfrm>
            <a:off x="22555400" y="11709772"/>
            <a:ext cx="1264200" cy="15284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Avoid) Title, Subtitle, Bullets">
    <p:spTree>
      <p:nvGrpSpPr>
        <p:cNvPr id="97" name="Shape 97"/>
        <p:cNvGrpSpPr/>
        <p:nvPr/>
      </p:nvGrpSpPr>
      <p:grpSpPr>
        <a:xfrm>
          <a:off x="0" y="0"/>
          <a:ext cx="0" cy="0"/>
          <a:chOff x="0" y="0"/>
          <a:chExt cx="0" cy="0"/>
        </a:xfrm>
      </p:grpSpPr>
      <p:sp>
        <p:nvSpPr>
          <p:cNvPr id="98" name="Shape 98"/>
          <p:cNvSpPr txBox="1"/>
          <p:nvPr>
            <p:ph idx="1" type="body"/>
          </p:nvPr>
        </p:nvSpPr>
        <p:spPr>
          <a:xfrm>
            <a:off x="1989225" y="3342198"/>
            <a:ext cx="20372400" cy="103737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495300" lvl="1" marL="228600" marR="0" rtl="0" algn="l">
              <a:lnSpc>
                <a:spcPct val="115000"/>
              </a:lnSpc>
              <a:spcBef>
                <a:spcPts val="0"/>
              </a:spcBef>
              <a:spcAft>
                <a:spcPts val="0"/>
              </a:spcAft>
              <a:buClr>
                <a:srgbClr val="404040"/>
              </a:buClr>
              <a:buSzPts val="1400"/>
              <a:buFont typeface="Roboto"/>
              <a:buChar char="­"/>
              <a:defRPr b="0" i="0" sz="14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 name="Shape 99"/>
          <p:cNvSpPr txBox="1"/>
          <p:nvPr>
            <p:ph type="title"/>
          </p:nvPr>
        </p:nvSpPr>
        <p:spPr>
          <a:xfrm>
            <a:off x="1989175" y="0"/>
            <a:ext cx="14239500" cy="21000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Font typeface="Arial"/>
              <a:buNone/>
              <a:defRPr sz="1800"/>
            </a:lvl2pPr>
            <a:lvl3pPr indent="0" lvl="2" marL="0" marR="0" rtl="0" algn="l">
              <a:spcBef>
                <a:spcPts val="0"/>
              </a:spcBef>
              <a:buSzPts val="1400"/>
              <a:buFont typeface="Arial"/>
              <a:buNone/>
              <a:defRPr sz="1800"/>
            </a:lvl3pPr>
            <a:lvl4pPr indent="0" lvl="3" marL="0" marR="0" rtl="0" algn="l">
              <a:spcBef>
                <a:spcPts val="0"/>
              </a:spcBef>
              <a:buSzPts val="1400"/>
              <a:buFont typeface="Arial"/>
              <a:buNone/>
              <a:defRPr sz="1800"/>
            </a:lvl4pPr>
            <a:lvl5pPr indent="0" lvl="4" marL="0" marR="0" rtl="0" algn="l">
              <a:spcBef>
                <a:spcPts val="0"/>
              </a:spcBef>
              <a:buSzPts val="1400"/>
              <a:buFont typeface="Arial"/>
              <a:buNone/>
              <a:defRPr sz="1800"/>
            </a:lvl5pPr>
            <a:lvl6pPr indent="0" lvl="5" marL="0" marR="0" rtl="0" algn="l">
              <a:spcBef>
                <a:spcPts val="0"/>
              </a:spcBef>
              <a:buSzPts val="1400"/>
              <a:buFont typeface="Arial"/>
              <a:buNone/>
              <a:defRPr sz="1800"/>
            </a:lvl6pPr>
            <a:lvl7pPr indent="0" lvl="6" marL="0" marR="0" rtl="0" algn="l">
              <a:spcBef>
                <a:spcPts val="0"/>
              </a:spcBef>
              <a:buSzPts val="1400"/>
              <a:buFont typeface="Arial"/>
              <a:buNone/>
              <a:defRPr sz="1800"/>
            </a:lvl7pPr>
            <a:lvl8pPr indent="0" lvl="7" marL="0" marR="0" rtl="0" algn="l">
              <a:spcBef>
                <a:spcPts val="0"/>
              </a:spcBef>
              <a:buSzPts val="1400"/>
              <a:buFont typeface="Arial"/>
              <a:buNone/>
              <a:defRPr sz="1800"/>
            </a:lvl8pPr>
            <a:lvl9pPr indent="0" lvl="8" marL="0" marR="0" rtl="0" algn="l">
              <a:spcBef>
                <a:spcPts val="0"/>
              </a:spcBef>
              <a:buSzPts val="1400"/>
              <a:buFont typeface="Arial"/>
              <a:buNone/>
              <a:defRPr sz="1800"/>
            </a:lvl9pPr>
          </a:lstStyle>
          <a:p/>
        </p:txBody>
      </p:sp>
      <p:pic>
        <p:nvPicPr>
          <p:cNvPr id="100" name="Shape 100"/>
          <p:cNvPicPr preferRelativeResize="0"/>
          <p:nvPr/>
        </p:nvPicPr>
        <p:blipFill rotWithShape="1">
          <a:blip r:embed="rId2">
            <a:alphaModFix/>
          </a:blip>
          <a:srcRect b="0" l="0" r="0" t="0"/>
          <a:stretch/>
        </p:blipFill>
        <p:spPr>
          <a:xfrm>
            <a:off x="22587363" y="11764952"/>
            <a:ext cx="1200300" cy="14510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hank you">
    <p:bg>
      <p:bgPr>
        <a:solidFill>
          <a:srgbClr val="0E9AAD"/>
        </a:solidFill>
      </p:bgPr>
    </p:bg>
    <p:spTree>
      <p:nvGrpSpPr>
        <p:cNvPr id="101" name="Shape 101"/>
        <p:cNvGrpSpPr/>
        <p:nvPr/>
      </p:nvGrpSpPr>
      <p:grpSpPr>
        <a:xfrm>
          <a:off x="0" y="0"/>
          <a:ext cx="0" cy="0"/>
          <a:chOff x="0" y="0"/>
          <a:chExt cx="0" cy="0"/>
        </a:xfrm>
      </p:grpSpPr>
      <p:sp>
        <p:nvSpPr>
          <p:cNvPr id="102" name="Shape 102"/>
          <p:cNvSpPr txBox="1"/>
          <p:nvPr>
            <p:ph type="title"/>
          </p:nvPr>
        </p:nvSpPr>
        <p:spPr>
          <a:xfrm>
            <a:off x="1999406" y="3473123"/>
            <a:ext cx="16042201" cy="4653299"/>
          </a:xfrm>
          <a:prstGeom prst="rect">
            <a:avLst/>
          </a:prstGeom>
          <a:noFill/>
          <a:ln>
            <a:noFill/>
          </a:ln>
        </p:spPr>
        <p:txBody>
          <a:bodyPr anchorCtr="0" anchor="t" bIns="91425" lIns="91425" rIns="91425" wrap="square" tIns="91425"/>
          <a:lstStyle>
            <a:lvl1pPr indent="0" lvl="0" marL="0" marR="0" rtl="0" algn="l">
              <a:lnSpc>
                <a:spcPct val="8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Font typeface="Arial"/>
              <a:buNone/>
              <a:defRPr sz="1800"/>
            </a:lvl2pPr>
            <a:lvl3pPr indent="0" lvl="2" marL="0" marR="0" rtl="0" algn="l">
              <a:spcBef>
                <a:spcPts val="0"/>
              </a:spcBef>
              <a:buSzPts val="1400"/>
              <a:buFont typeface="Arial"/>
              <a:buNone/>
              <a:defRPr sz="1800"/>
            </a:lvl3pPr>
            <a:lvl4pPr indent="0" lvl="3" marL="0" marR="0" rtl="0" algn="l">
              <a:spcBef>
                <a:spcPts val="0"/>
              </a:spcBef>
              <a:buSzPts val="1400"/>
              <a:buFont typeface="Arial"/>
              <a:buNone/>
              <a:defRPr sz="1800"/>
            </a:lvl4pPr>
            <a:lvl5pPr indent="0" lvl="4" marL="0" marR="0" rtl="0" algn="l">
              <a:spcBef>
                <a:spcPts val="0"/>
              </a:spcBef>
              <a:buSzPts val="1400"/>
              <a:buFont typeface="Arial"/>
              <a:buNone/>
              <a:defRPr sz="1800"/>
            </a:lvl5pPr>
            <a:lvl6pPr indent="0" lvl="5" marL="0" marR="0" rtl="0" algn="l">
              <a:spcBef>
                <a:spcPts val="0"/>
              </a:spcBef>
              <a:buSzPts val="1400"/>
              <a:buFont typeface="Arial"/>
              <a:buNone/>
              <a:defRPr sz="1800"/>
            </a:lvl6pPr>
            <a:lvl7pPr indent="0" lvl="6" marL="0" marR="0" rtl="0" algn="l">
              <a:spcBef>
                <a:spcPts val="0"/>
              </a:spcBef>
              <a:buSzPts val="1400"/>
              <a:buFont typeface="Arial"/>
              <a:buNone/>
              <a:defRPr sz="1800"/>
            </a:lvl7pPr>
            <a:lvl8pPr indent="0" lvl="7" marL="0" marR="0" rtl="0" algn="l">
              <a:spcBef>
                <a:spcPts val="0"/>
              </a:spcBef>
              <a:buSzPts val="1400"/>
              <a:buFont typeface="Arial"/>
              <a:buNone/>
              <a:defRPr sz="1800"/>
            </a:lvl8pPr>
            <a:lvl9pPr indent="0" lvl="8" marL="0" marR="0" rtl="0" algn="l">
              <a:spcBef>
                <a:spcPts val="0"/>
              </a:spcBef>
              <a:buSzPts val="1400"/>
              <a:buFont typeface="Arial"/>
              <a:buNone/>
              <a:defRPr sz="1800"/>
            </a:lvl9pPr>
          </a:lstStyle>
          <a:p/>
        </p:txBody>
      </p:sp>
      <p:grpSp>
        <p:nvGrpSpPr>
          <p:cNvPr id="103" name="Shape 103"/>
          <p:cNvGrpSpPr/>
          <p:nvPr/>
        </p:nvGrpSpPr>
        <p:grpSpPr>
          <a:xfrm>
            <a:off x="2069397" y="10127563"/>
            <a:ext cx="1524000" cy="1524000"/>
            <a:chOff x="0" y="0"/>
            <a:chExt cx="1524000" cy="1524000"/>
          </a:xfrm>
        </p:grpSpPr>
        <p:pic>
          <p:nvPicPr>
            <p:cNvPr id="104" name="Shape 104"/>
            <p:cNvPicPr preferRelativeResize="0"/>
            <p:nvPr/>
          </p:nvPicPr>
          <p:blipFill rotWithShape="1">
            <a:blip r:embed="rId2">
              <a:alphaModFix/>
            </a:blip>
            <a:srcRect b="0" l="0" r="0" t="0"/>
            <a:stretch/>
          </p:blipFill>
          <p:spPr>
            <a:xfrm>
              <a:off x="0" y="0"/>
              <a:ext cx="1524000" cy="1524000"/>
            </a:xfrm>
            <a:prstGeom prst="rect">
              <a:avLst/>
            </a:prstGeom>
            <a:noFill/>
            <a:ln>
              <a:noFill/>
            </a:ln>
          </p:spPr>
        </p:pic>
        <p:sp>
          <p:nvSpPr>
            <p:cNvPr id="105" name="Shape 105"/>
            <p:cNvSpPr/>
            <p:nvPr/>
          </p:nvSpPr>
          <p:spPr>
            <a:xfrm>
              <a:off x="0" y="0"/>
              <a:ext cx="1524000" cy="1524000"/>
            </a:xfrm>
            <a:custGeom>
              <a:pathLst>
                <a:path extrusionOk="0" h="120000" w="120000">
                  <a:moveTo>
                    <a:pt x="60000" y="0"/>
                  </a:moveTo>
                  <a:cubicBezTo>
                    <a:pt x="44644" y="0"/>
                    <a:pt x="29277" y="5844"/>
                    <a:pt x="17561" y="17561"/>
                  </a:cubicBezTo>
                  <a:cubicBezTo>
                    <a:pt x="5844" y="29273"/>
                    <a:pt x="0" y="44638"/>
                    <a:pt x="0" y="59991"/>
                  </a:cubicBezTo>
                  <a:cubicBezTo>
                    <a:pt x="0" y="75350"/>
                    <a:pt x="5844" y="90709"/>
                    <a:pt x="17561" y="102426"/>
                  </a:cubicBezTo>
                  <a:cubicBezTo>
                    <a:pt x="40994" y="125855"/>
                    <a:pt x="79005" y="125855"/>
                    <a:pt x="102438" y="102426"/>
                  </a:cubicBezTo>
                  <a:cubicBezTo>
                    <a:pt x="114155" y="90709"/>
                    <a:pt x="120000" y="75350"/>
                    <a:pt x="120000" y="59991"/>
                  </a:cubicBezTo>
                  <a:cubicBezTo>
                    <a:pt x="120000" y="44638"/>
                    <a:pt x="114155" y="29273"/>
                    <a:pt x="102438" y="17561"/>
                  </a:cubicBezTo>
                  <a:cubicBezTo>
                    <a:pt x="90722" y="5844"/>
                    <a:pt x="75355" y="0"/>
                    <a:pt x="60000" y="0"/>
                  </a:cubicBezTo>
                  <a:close/>
                </a:path>
              </a:pathLst>
            </a:custGeom>
            <a:noFill/>
            <a:ln cap="flat" cmpd="sng" w="38100">
              <a:solidFill>
                <a:srgbClr val="FFFFFF"/>
              </a:solidFill>
              <a:prstDash val="solid"/>
              <a:miter lim="8000"/>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06" name="Shape 106"/>
          <p:cNvSpPr/>
          <p:nvPr/>
        </p:nvSpPr>
        <p:spPr>
          <a:xfrm>
            <a:off x="3812864" y="10438782"/>
            <a:ext cx="5338500" cy="901800"/>
          </a:xfrm>
          <a:prstGeom prst="rect">
            <a:avLst/>
          </a:prstGeom>
          <a:noFill/>
          <a:ln>
            <a:noFill/>
          </a:ln>
        </p:spPr>
        <p:txBody>
          <a:bodyPr anchorCtr="0" anchor="ctr" bIns="0" lIns="0" rIns="0" wrap="square" tIns="0">
            <a:noAutofit/>
          </a:bodyPr>
          <a:lstStyle/>
          <a:p>
            <a:pPr indent="0" lvl="0" marL="0" marR="0" rtl="0" algn="l">
              <a:lnSpc>
                <a:spcPct val="90000"/>
              </a:lnSpc>
              <a:spcBef>
                <a:spcPts val="0"/>
              </a:spcBef>
              <a:spcAft>
                <a:spcPts val="0"/>
              </a:spcAft>
              <a:buClr>
                <a:srgbClr val="FFFFFF"/>
              </a:buClr>
              <a:buFont typeface="Roboto"/>
              <a:buNone/>
            </a:pPr>
            <a:r>
              <a:rPr b="0" i="0" lang="en-US" sz="6000" u="none" cap="none" strike="noStrike">
                <a:solidFill>
                  <a:srgbClr val="FFFFFF"/>
                </a:solidFill>
                <a:latin typeface="Roboto"/>
                <a:ea typeface="Roboto"/>
                <a:cs typeface="Roboto"/>
                <a:sym typeface="Roboto"/>
              </a:rPr>
              <a:t>+Rich Hyndman</a:t>
            </a:r>
          </a:p>
        </p:txBody>
      </p:sp>
      <p:pic>
        <p:nvPicPr>
          <p:cNvPr id="107" name="Shape 107"/>
          <p:cNvPicPr preferRelativeResize="0"/>
          <p:nvPr/>
        </p:nvPicPr>
        <p:blipFill rotWithShape="1">
          <a:blip r:embed="rId3">
            <a:alphaModFix/>
          </a:blip>
          <a:srcRect b="0" l="0" r="0" t="0"/>
          <a:stretch/>
        </p:blipFill>
        <p:spPr>
          <a:xfrm>
            <a:off x="1999400" y="566174"/>
            <a:ext cx="2305200" cy="2786700"/>
          </a:xfrm>
          <a:prstGeom prst="rect">
            <a:avLst/>
          </a:prstGeom>
          <a:noFill/>
          <a:ln>
            <a:noFill/>
          </a:ln>
        </p:spPr>
      </p:pic>
      <p:pic>
        <p:nvPicPr>
          <p:cNvPr id="108" name="Shape 108"/>
          <p:cNvPicPr preferRelativeResize="0"/>
          <p:nvPr/>
        </p:nvPicPr>
        <p:blipFill rotWithShape="1">
          <a:blip r:embed="rId3">
            <a:alphaModFix/>
          </a:blip>
          <a:srcRect b="0" l="0" r="0" t="0"/>
          <a:stretch/>
        </p:blipFill>
        <p:spPr>
          <a:xfrm>
            <a:off x="22555400" y="11709772"/>
            <a:ext cx="1264200" cy="152849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esentation Title">
    <p:bg>
      <p:bgPr>
        <a:solidFill>
          <a:srgbClr val="B0BEC5"/>
        </a:solidFill>
      </p:bgPr>
    </p:bg>
    <p:spTree>
      <p:nvGrpSpPr>
        <p:cNvPr id="109" name="Shape 109"/>
        <p:cNvGrpSpPr/>
        <p:nvPr/>
      </p:nvGrpSpPr>
      <p:grpSpPr>
        <a:xfrm>
          <a:off x="0" y="0"/>
          <a:ext cx="0" cy="0"/>
          <a:chOff x="0" y="0"/>
          <a:chExt cx="0" cy="0"/>
        </a:xfrm>
      </p:grpSpPr>
      <p:sp>
        <p:nvSpPr>
          <p:cNvPr id="110" name="Shape 110"/>
          <p:cNvSpPr txBox="1"/>
          <p:nvPr>
            <p:ph type="title"/>
          </p:nvPr>
        </p:nvSpPr>
        <p:spPr>
          <a:xfrm>
            <a:off x="411766" y="10534614"/>
            <a:ext cx="12619500" cy="51356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Font typeface="Arial"/>
              <a:buNone/>
              <a:defRPr sz="1800"/>
            </a:lvl2pPr>
            <a:lvl3pPr indent="0" lvl="2" marL="0" marR="0" rtl="0" algn="l">
              <a:spcBef>
                <a:spcPts val="0"/>
              </a:spcBef>
              <a:buSzPts val="1400"/>
              <a:buFont typeface="Arial"/>
              <a:buNone/>
              <a:defRPr sz="1800"/>
            </a:lvl3pPr>
            <a:lvl4pPr indent="0" lvl="3" marL="0" marR="0" rtl="0" algn="l">
              <a:spcBef>
                <a:spcPts val="0"/>
              </a:spcBef>
              <a:buSzPts val="1400"/>
              <a:buFont typeface="Arial"/>
              <a:buNone/>
              <a:defRPr sz="1800"/>
            </a:lvl4pPr>
            <a:lvl5pPr indent="0" lvl="4" marL="0" marR="0" rtl="0" algn="l">
              <a:spcBef>
                <a:spcPts val="0"/>
              </a:spcBef>
              <a:buSzPts val="1400"/>
              <a:buFont typeface="Arial"/>
              <a:buNone/>
              <a:defRPr sz="1800"/>
            </a:lvl5pPr>
            <a:lvl6pPr indent="0" lvl="5" marL="0" marR="0" rtl="0" algn="l">
              <a:spcBef>
                <a:spcPts val="0"/>
              </a:spcBef>
              <a:buSzPts val="1400"/>
              <a:buFont typeface="Arial"/>
              <a:buNone/>
              <a:defRPr sz="1800"/>
            </a:lvl6pPr>
            <a:lvl7pPr indent="0" lvl="6" marL="0" marR="0" rtl="0" algn="l">
              <a:spcBef>
                <a:spcPts val="0"/>
              </a:spcBef>
              <a:buSzPts val="1400"/>
              <a:buFont typeface="Arial"/>
              <a:buNone/>
              <a:defRPr sz="1800"/>
            </a:lvl7pPr>
            <a:lvl8pPr indent="0" lvl="7" marL="0" marR="0" rtl="0" algn="l">
              <a:spcBef>
                <a:spcPts val="0"/>
              </a:spcBef>
              <a:buSzPts val="1400"/>
              <a:buFont typeface="Arial"/>
              <a:buNone/>
              <a:defRPr sz="1800"/>
            </a:lvl8pPr>
            <a:lvl9pPr indent="0" lvl="8" marL="0" marR="0" rtl="0" algn="l">
              <a:spcBef>
                <a:spcPts val="0"/>
              </a:spcBef>
              <a:buSzPts val="1400"/>
              <a:buFont typeface="Arial"/>
              <a:buNone/>
              <a:defRPr sz="1800"/>
            </a:lvl9pPr>
          </a:lstStyle>
          <a:p/>
        </p:txBody>
      </p:sp>
      <p:pic>
        <p:nvPicPr>
          <p:cNvPr id="111" name="Shape 111"/>
          <p:cNvPicPr preferRelativeResize="0"/>
          <p:nvPr/>
        </p:nvPicPr>
        <p:blipFill rotWithShape="1">
          <a:blip r:embed="rId2">
            <a:alphaModFix/>
          </a:blip>
          <a:srcRect b="0" l="0" r="0" t="0"/>
          <a:stretch/>
        </p:blipFill>
        <p:spPr>
          <a:xfrm>
            <a:off x="22555400" y="11709772"/>
            <a:ext cx="1264200" cy="1528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bg>
      <p:bgPr>
        <a:solidFill>
          <a:srgbClr val="FFFFFF"/>
        </a:solidFill>
      </p:bgPr>
    </p:bg>
    <p:spTree>
      <p:nvGrpSpPr>
        <p:cNvPr id="24" name="Shape 24"/>
        <p:cNvGrpSpPr/>
        <p:nvPr/>
      </p:nvGrpSpPr>
      <p:grpSpPr>
        <a:xfrm>
          <a:off x="0" y="0"/>
          <a:ext cx="0" cy="0"/>
          <a:chOff x="0" y="0"/>
          <a:chExt cx="0" cy="0"/>
        </a:xfrm>
      </p:grpSpPr>
      <p:sp>
        <p:nvSpPr>
          <p:cNvPr id="25" name="Shape 25"/>
          <p:cNvSpPr/>
          <p:nvPr/>
        </p:nvSpPr>
        <p:spPr>
          <a:xfrm>
            <a:off x="-29866" y="-100866"/>
            <a:ext cx="24413701" cy="2715900"/>
          </a:xfrm>
          <a:prstGeom prst="rect">
            <a:avLst/>
          </a:prstGeom>
          <a:solidFill>
            <a:srgbClr val="304FFE"/>
          </a:solid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 name="Shape 26"/>
          <p:cNvSpPr txBox="1"/>
          <p:nvPr>
            <p:ph type="title"/>
          </p:nvPr>
        </p:nvSpPr>
        <p:spPr>
          <a:xfrm>
            <a:off x="831200" y="455520"/>
            <a:ext cx="22721701" cy="15273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FAFAFA"/>
              </a:buClr>
              <a:buSzPts val="1400"/>
              <a:buFont typeface="Roboto"/>
              <a:buNone/>
              <a:defRPr b="1" i="0" sz="9600" u="none" cap="none" strike="noStrike">
                <a:solidFill>
                  <a:srgbClr val="FAFAFA"/>
                </a:solidFill>
                <a:latin typeface="Roboto"/>
                <a:ea typeface="Roboto"/>
                <a:cs typeface="Roboto"/>
                <a:sym typeface="Roboto"/>
              </a:defRPr>
            </a:lvl1pPr>
            <a:lvl2pPr indent="0" lvl="1" rtl="0">
              <a:spcBef>
                <a:spcPts val="0"/>
              </a:spcBef>
              <a:buClr>
                <a:schemeClr val="dk1"/>
              </a:buClr>
              <a:buSzPts val="1400"/>
              <a:buFont typeface="Arial"/>
              <a:buNone/>
              <a:defRPr sz="7500">
                <a:solidFill>
                  <a:schemeClr val="dk1"/>
                </a:solidFill>
              </a:defRPr>
            </a:lvl2pPr>
            <a:lvl3pPr indent="0" lvl="2" rtl="0">
              <a:spcBef>
                <a:spcPts val="0"/>
              </a:spcBef>
              <a:buClr>
                <a:schemeClr val="dk1"/>
              </a:buClr>
              <a:buSzPts val="1400"/>
              <a:buFont typeface="Arial"/>
              <a:buNone/>
              <a:defRPr sz="7500">
                <a:solidFill>
                  <a:schemeClr val="dk1"/>
                </a:solidFill>
              </a:defRPr>
            </a:lvl3pPr>
            <a:lvl4pPr indent="0" lvl="3" rtl="0">
              <a:spcBef>
                <a:spcPts val="0"/>
              </a:spcBef>
              <a:buClr>
                <a:schemeClr val="dk1"/>
              </a:buClr>
              <a:buSzPts val="1400"/>
              <a:buFont typeface="Arial"/>
              <a:buNone/>
              <a:defRPr sz="7500">
                <a:solidFill>
                  <a:schemeClr val="dk1"/>
                </a:solidFill>
              </a:defRPr>
            </a:lvl4pPr>
            <a:lvl5pPr indent="0" lvl="4" rtl="0">
              <a:spcBef>
                <a:spcPts val="0"/>
              </a:spcBef>
              <a:buClr>
                <a:schemeClr val="dk1"/>
              </a:buClr>
              <a:buSzPts val="1400"/>
              <a:buFont typeface="Arial"/>
              <a:buNone/>
              <a:defRPr sz="7500">
                <a:solidFill>
                  <a:schemeClr val="dk1"/>
                </a:solidFill>
              </a:defRPr>
            </a:lvl5pPr>
            <a:lvl6pPr indent="0" lvl="5" rtl="0">
              <a:spcBef>
                <a:spcPts val="0"/>
              </a:spcBef>
              <a:buClr>
                <a:schemeClr val="dk1"/>
              </a:buClr>
              <a:buSzPts val="1400"/>
              <a:buFont typeface="Arial"/>
              <a:buNone/>
              <a:defRPr sz="7500">
                <a:solidFill>
                  <a:schemeClr val="dk1"/>
                </a:solidFill>
              </a:defRPr>
            </a:lvl6pPr>
            <a:lvl7pPr indent="0" lvl="6" rtl="0">
              <a:spcBef>
                <a:spcPts val="0"/>
              </a:spcBef>
              <a:buClr>
                <a:schemeClr val="dk1"/>
              </a:buClr>
              <a:buSzPts val="1400"/>
              <a:buFont typeface="Arial"/>
              <a:buNone/>
              <a:defRPr sz="7500">
                <a:solidFill>
                  <a:schemeClr val="dk1"/>
                </a:solidFill>
              </a:defRPr>
            </a:lvl7pPr>
            <a:lvl8pPr indent="0" lvl="7" rtl="0">
              <a:spcBef>
                <a:spcPts val="0"/>
              </a:spcBef>
              <a:buClr>
                <a:schemeClr val="dk1"/>
              </a:buClr>
              <a:buSzPts val="1400"/>
              <a:buFont typeface="Arial"/>
              <a:buNone/>
              <a:defRPr sz="7500">
                <a:solidFill>
                  <a:schemeClr val="dk1"/>
                </a:solidFill>
              </a:defRPr>
            </a:lvl8pPr>
            <a:lvl9pPr indent="0" lvl="8" rtl="0">
              <a:spcBef>
                <a:spcPts val="0"/>
              </a:spcBef>
              <a:buClr>
                <a:schemeClr val="dk1"/>
              </a:buClr>
              <a:buSzPts val="1400"/>
              <a:buFont typeface="Arial"/>
              <a:buNone/>
              <a:defRPr sz="7500">
                <a:solidFill>
                  <a:schemeClr val="dk1"/>
                </a:solidFill>
              </a:defRPr>
            </a:lvl9pPr>
          </a:lstStyle>
          <a:p/>
        </p:txBody>
      </p:sp>
      <p:sp>
        <p:nvSpPr>
          <p:cNvPr id="27" name="Shape 27"/>
          <p:cNvSpPr txBox="1"/>
          <p:nvPr>
            <p:ph idx="1" type="body"/>
          </p:nvPr>
        </p:nvSpPr>
        <p:spPr>
          <a:xfrm>
            <a:off x="831200" y="2870066"/>
            <a:ext cx="22721701" cy="9110400"/>
          </a:xfrm>
          <a:prstGeom prst="rect">
            <a:avLst/>
          </a:prstGeom>
          <a:noFill/>
          <a:ln>
            <a:noFill/>
          </a:ln>
        </p:spPr>
        <p:txBody>
          <a:bodyPr anchorCtr="0" anchor="t" bIns="91425" lIns="91425" rIns="91425" wrap="square" tIns="91425"/>
          <a:lstStyle>
            <a:lvl1pPr indent="406400" lvl="0" marL="0" marR="0" rtl="0" algn="l">
              <a:lnSpc>
                <a:spcPct val="115000"/>
              </a:lnSpc>
              <a:spcBef>
                <a:spcPts val="2700"/>
              </a:spcBef>
              <a:spcAft>
                <a:spcPts val="0"/>
              </a:spcAft>
              <a:buClr>
                <a:srgbClr val="424242"/>
              </a:buClr>
              <a:buSzPts val="6400"/>
              <a:buFont typeface="Roboto"/>
              <a:buAutoNum type="arabicPeriod"/>
              <a:defRPr b="0" i="0" sz="6400" u="none" cap="none" strike="noStrike">
                <a:solidFill>
                  <a:srgbClr val="424242"/>
                </a:solidFill>
                <a:latin typeface="Roboto"/>
                <a:ea typeface="Roboto"/>
                <a:cs typeface="Roboto"/>
                <a:sym typeface="Roboto"/>
              </a:defRPr>
            </a:lvl1pPr>
            <a:lvl2pPr indent="336550" lvl="1" marL="457200" marR="0" rtl="0" algn="l">
              <a:lnSpc>
                <a:spcPct val="115000"/>
              </a:lnSpc>
              <a:spcBef>
                <a:spcPts val="2700"/>
              </a:spcBef>
              <a:spcAft>
                <a:spcPts val="0"/>
              </a:spcAft>
              <a:buClr>
                <a:srgbClr val="424242"/>
              </a:buClr>
              <a:buSzPts val="5300"/>
              <a:buFont typeface="Roboto"/>
              <a:buAutoNum type="alphaLcPeriod"/>
              <a:defRPr b="0" i="0" sz="5300" u="none" cap="none" strike="noStrike">
                <a:solidFill>
                  <a:srgbClr val="424242"/>
                </a:solidFill>
                <a:latin typeface="Roboto"/>
                <a:ea typeface="Roboto"/>
                <a:cs typeface="Roboto"/>
                <a:sym typeface="Roboto"/>
              </a:defRPr>
            </a:lvl2pPr>
            <a:lvl3pPr indent="234950" lvl="2" marL="914400" marR="0" rtl="0" algn="l">
              <a:lnSpc>
                <a:spcPct val="150000"/>
              </a:lnSpc>
              <a:spcBef>
                <a:spcPts val="0"/>
              </a:spcBef>
              <a:spcAft>
                <a:spcPts val="0"/>
              </a:spcAft>
              <a:buClr>
                <a:srgbClr val="424242"/>
              </a:buClr>
              <a:buSzPts val="3700"/>
              <a:buFont typeface="Roboto"/>
              <a:buAutoNum type="romanLcPeriod"/>
              <a:defRPr b="0" i="0" sz="3700" u="none" cap="none" strike="noStrike">
                <a:solidFill>
                  <a:srgbClr val="424242"/>
                </a:solidFill>
                <a:latin typeface="Roboto"/>
                <a:ea typeface="Roboto"/>
                <a:cs typeface="Roboto"/>
                <a:sym typeface="Roboto"/>
              </a:defRPr>
            </a:lvl3pPr>
            <a:lvl4pPr indent="234950" lvl="3" marL="1371600" marR="0" rtl="0" algn="l">
              <a:lnSpc>
                <a:spcPct val="115000"/>
              </a:lnSpc>
              <a:spcBef>
                <a:spcPts val="0"/>
              </a:spcBef>
              <a:spcAft>
                <a:spcPts val="4300"/>
              </a:spcAft>
              <a:buClr>
                <a:srgbClr val="424242"/>
              </a:buClr>
              <a:buSzPts val="3700"/>
              <a:buFont typeface="Roboto"/>
              <a:buAutoNum type="arabicPeriod"/>
              <a:defRPr b="0" i="0" sz="3700" u="none" cap="none" strike="noStrike">
                <a:solidFill>
                  <a:srgbClr val="424242"/>
                </a:solidFill>
                <a:latin typeface="Roboto"/>
                <a:ea typeface="Roboto"/>
                <a:cs typeface="Roboto"/>
                <a:sym typeface="Roboto"/>
              </a:defRPr>
            </a:lvl4pPr>
            <a:lvl5pPr indent="234950" lvl="4" marL="1828800" marR="0" rtl="0" algn="l">
              <a:lnSpc>
                <a:spcPct val="115000"/>
              </a:lnSpc>
              <a:spcBef>
                <a:spcPts val="0"/>
              </a:spcBef>
              <a:spcAft>
                <a:spcPts val="4300"/>
              </a:spcAft>
              <a:buClr>
                <a:srgbClr val="424242"/>
              </a:buClr>
              <a:buSzPts val="3700"/>
              <a:buFont typeface="Roboto"/>
              <a:buAutoNum type="alphaLcPeriod"/>
              <a:defRPr b="0" i="0" sz="3700" u="none" cap="none" strike="noStrike">
                <a:solidFill>
                  <a:srgbClr val="424242"/>
                </a:solidFill>
                <a:latin typeface="Roboto"/>
                <a:ea typeface="Roboto"/>
                <a:cs typeface="Roboto"/>
                <a:sym typeface="Roboto"/>
              </a:defRPr>
            </a:lvl5pPr>
            <a:lvl6pPr indent="234950" lvl="5" marL="2286000" marR="0" rtl="0" algn="l">
              <a:lnSpc>
                <a:spcPct val="115000"/>
              </a:lnSpc>
              <a:spcBef>
                <a:spcPts val="0"/>
              </a:spcBef>
              <a:spcAft>
                <a:spcPts val="4300"/>
              </a:spcAft>
              <a:buClr>
                <a:srgbClr val="424242"/>
              </a:buClr>
              <a:buSzPts val="3700"/>
              <a:buFont typeface="Roboto"/>
              <a:buAutoNum type="romanLcPeriod"/>
              <a:defRPr b="0" i="0" sz="3700" u="none" cap="none" strike="noStrike">
                <a:solidFill>
                  <a:srgbClr val="424242"/>
                </a:solidFill>
                <a:latin typeface="Roboto"/>
                <a:ea typeface="Roboto"/>
                <a:cs typeface="Roboto"/>
                <a:sym typeface="Roboto"/>
              </a:defRPr>
            </a:lvl6pPr>
            <a:lvl7pPr indent="234950" lvl="6" marL="2743200" marR="0" rtl="0" algn="l">
              <a:lnSpc>
                <a:spcPct val="115000"/>
              </a:lnSpc>
              <a:spcBef>
                <a:spcPts val="0"/>
              </a:spcBef>
              <a:spcAft>
                <a:spcPts val="4300"/>
              </a:spcAft>
              <a:buClr>
                <a:srgbClr val="424242"/>
              </a:buClr>
              <a:buSzPts val="3700"/>
              <a:buFont typeface="Roboto"/>
              <a:buAutoNum type="arabicPeriod"/>
              <a:defRPr b="0" i="0" sz="3700" u="none" cap="none" strike="noStrike">
                <a:solidFill>
                  <a:srgbClr val="424242"/>
                </a:solidFill>
                <a:latin typeface="Roboto"/>
                <a:ea typeface="Roboto"/>
                <a:cs typeface="Roboto"/>
                <a:sym typeface="Roboto"/>
              </a:defRPr>
            </a:lvl7pPr>
            <a:lvl8pPr indent="234950" lvl="7" marL="3200400" marR="0" rtl="0" algn="l">
              <a:lnSpc>
                <a:spcPct val="115000"/>
              </a:lnSpc>
              <a:spcBef>
                <a:spcPts val="0"/>
              </a:spcBef>
              <a:spcAft>
                <a:spcPts val="4300"/>
              </a:spcAft>
              <a:buClr>
                <a:srgbClr val="424242"/>
              </a:buClr>
              <a:buSzPts val="3700"/>
              <a:buFont typeface="Roboto"/>
              <a:buAutoNum type="alphaLcPeriod"/>
              <a:defRPr b="0" i="0" sz="3700" u="none" cap="none" strike="noStrike">
                <a:solidFill>
                  <a:srgbClr val="424242"/>
                </a:solidFill>
                <a:latin typeface="Roboto"/>
                <a:ea typeface="Roboto"/>
                <a:cs typeface="Roboto"/>
                <a:sym typeface="Roboto"/>
              </a:defRPr>
            </a:lvl8pPr>
            <a:lvl9pPr indent="234950" lvl="8" marL="3657600" marR="0" rtl="0" algn="l">
              <a:lnSpc>
                <a:spcPct val="115000"/>
              </a:lnSpc>
              <a:spcBef>
                <a:spcPts val="0"/>
              </a:spcBef>
              <a:spcAft>
                <a:spcPts val="4300"/>
              </a:spcAft>
              <a:buClr>
                <a:srgbClr val="424242"/>
              </a:buClr>
              <a:buSzPts val="3700"/>
              <a:buFont typeface="Roboto"/>
              <a:buAutoNum type="romanLcPeriod"/>
              <a:defRPr b="0" i="0" sz="3700" u="none" cap="none" strike="noStrike">
                <a:solidFill>
                  <a:srgbClr val="424242"/>
                </a:solidFill>
                <a:latin typeface="Roboto"/>
                <a:ea typeface="Roboto"/>
                <a:cs typeface="Roboto"/>
                <a:sym typeface="Roboto"/>
              </a:defRPr>
            </a:lvl9pPr>
          </a:lstStyle>
          <a:p/>
        </p:txBody>
      </p:sp>
      <p:sp>
        <p:nvSpPr>
          <p:cNvPr id="28" name="Shape 28"/>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0">
    <p:spTree>
      <p:nvGrpSpPr>
        <p:cNvPr id="112" name="Shape 112"/>
        <p:cNvGrpSpPr/>
        <p:nvPr/>
      </p:nvGrpSpPr>
      <p:grpSpPr>
        <a:xfrm>
          <a:off x="0" y="0"/>
          <a:ext cx="0" cy="0"/>
          <a:chOff x="0" y="0"/>
          <a:chExt cx="0" cy="0"/>
        </a:xfrm>
      </p:grpSpPr>
      <p:pic>
        <p:nvPicPr>
          <p:cNvPr descr="PWA-SlideTemplates-06.png" id="113" name="Shape 113"/>
          <p:cNvPicPr preferRelativeResize="0"/>
          <p:nvPr/>
        </p:nvPicPr>
        <p:blipFill rotWithShape="1">
          <a:blip r:embed="rId2">
            <a:alphaModFix/>
          </a:blip>
          <a:srcRect b="0" l="0" r="0" t="0"/>
          <a:stretch/>
        </p:blipFill>
        <p:spPr>
          <a:xfrm>
            <a:off x="2468" y="0"/>
            <a:ext cx="24379057" cy="13715996"/>
          </a:xfrm>
          <a:prstGeom prst="rect">
            <a:avLst/>
          </a:prstGeom>
          <a:noFill/>
          <a:ln>
            <a:noFill/>
          </a:ln>
        </p:spPr>
      </p:pic>
      <p:sp>
        <p:nvSpPr>
          <p:cNvPr id="114" name="Shape 114"/>
          <p:cNvSpPr txBox="1"/>
          <p:nvPr>
            <p:ph type="title"/>
          </p:nvPr>
        </p:nvSpPr>
        <p:spPr>
          <a:xfrm>
            <a:off x="2072066" y="1704666"/>
            <a:ext cx="20300099" cy="2222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1" i="0" sz="9600" u="none" cap="none" strike="noStrike">
                <a:solidFill>
                  <a:srgbClr val="304FFE"/>
                </a:solidFill>
                <a:latin typeface="Source Sans Pro"/>
                <a:ea typeface="Source Sans Pro"/>
                <a:cs typeface="Source Sans Pro"/>
                <a:sym typeface="Source Sans Pro"/>
              </a:defRPr>
            </a:lvl1pPr>
            <a:lvl2pPr indent="0" lvl="1" marL="0" marR="0" rtl="0" algn="l">
              <a:spcBef>
                <a:spcPts val="0"/>
              </a:spcBef>
              <a:buSzPts val="1400"/>
              <a:buFont typeface="Arial"/>
              <a:buNone/>
              <a:defRPr sz="3700"/>
            </a:lvl2pPr>
            <a:lvl3pPr indent="0" lvl="2" marL="0" marR="0" rtl="0" algn="l">
              <a:spcBef>
                <a:spcPts val="0"/>
              </a:spcBef>
              <a:buSzPts val="1400"/>
              <a:buFont typeface="Arial"/>
              <a:buNone/>
              <a:defRPr sz="3700"/>
            </a:lvl3pPr>
            <a:lvl4pPr indent="0" lvl="3" marL="0" marR="0" rtl="0" algn="l">
              <a:spcBef>
                <a:spcPts val="0"/>
              </a:spcBef>
              <a:buSzPts val="1400"/>
              <a:buFont typeface="Arial"/>
              <a:buNone/>
              <a:defRPr sz="3700"/>
            </a:lvl4pPr>
            <a:lvl5pPr indent="0" lvl="4" marL="0" marR="0" rtl="0" algn="l">
              <a:spcBef>
                <a:spcPts val="0"/>
              </a:spcBef>
              <a:buSzPts val="1400"/>
              <a:buFont typeface="Arial"/>
              <a:buNone/>
              <a:defRPr sz="3700"/>
            </a:lvl5pPr>
            <a:lvl6pPr indent="0" lvl="5" marL="0" marR="0" rtl="0" algn="l">
              <a:spcBef>
                <a:spcPts val="0"/>
              </a:spcBef>
              <a:buSzPts val="1400"/>
              <a:buFont typeface="Arial"/>
              <a:buNone/>
              <a:defRPr sz="3700"/>
            </a:lvl6pPr>
            <a:lvl7pPr indent="0" lvl="6" marL="0" marR="0" rtl="0" algn="l">
              <a:spcBef>
                <a:spcPts val="0"/>
              </a:spcBef>
              <a:buSzPts val="1400"/>
              <a:buFont typeface="Arial"/>
              <a:buNone/>
              <a:defRPr sz="3700"/>
            </a:lvl7pPr>
            <a:lvl8pPr indent="0" lvl="7" marL="0" marR="0" rtl="0" algn="l">
              <a:spcBef>
                <a:spcPts val="0"/>
              </a:spcBef>
              <a:buSzPts val="1400"/>
              <a:buFont typeface="Arial"/>
              <a:buNone/>
              <a:defRPr sz="3700"/>
            </a:lvl8pPr>
            <a:lvl9pPr indent="0" lvl="8" marL="0" marR="0" rtl="0" algn="l">
              <a:spcBef>
                <a:spcPts val="0"/>
              </a:spcBef>
              <a:buSzPts val="1400"/>
              <a:buFont typeface="Arial"/>
              <a:buNone/>
              <a:defRPr sz="3700"/>
            </a:lvl9pPr>
          </a:lstStyle>
          <a:p/>
        </p:txBody>
      </p:sp>
      <p:sp>
        <p:nvSpPr>
          <p:cNvPr id="115" name="Shape 115"/>
          <p:cNvSpPr txBox="1"/>
          <p:nvPr>
            <p:ph idx="1" type="subTitle"/>
          </p:nvPr>
        </p:nvSpPr>
        <p:spPr>
          <a:xfrm>
            <a:off x="5795733" y="3806733"/>
            <a:ext cx="12101699" cy="1681500"/>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0"/>
              </a:spcAft>
              <a:buClr>
                <a:srgbClr val="000000"/>
              </a:buClr>
              <a:buSzPts val="1400"/>
              <a:buFont typeface="Arial"/>
              <a:buNone/>
              <a:defRPr b="0" i="0" sz="4800" u="none" cap="none" strike="noStrike">
                <a:solidFill>
                  <a:srgbClr val="000000"/>
                </a:solidFill>
                <a:latin typeface="Roboto"/>
                <a:ea typeface="Roboto"/>
                <a:cs typeface="Roboto"/>
                <a:sym typeface="Roboto"/>
              </a:defRPr>
            </a:lvl1pPr>
            <a:lvl2pPr indent="406400" lvl="1" marL="228600" marR="0" rtl="0" algn="l">
              <a:lnSpc>
                <a:spcPct val="115000"/>
              </a:lnSpc>
              <a:spcBef>
                <a:spcPts val="0"/>
              </a:spcBef>
              <a:spcAft>
                <a:spcPts val="0"/>
              </a:spcAft>
              <a:buClr>
                <a:srgbClr val="404040"/>
              </a:buClr>
              <a:buSzPts val="1400"/>
              <a:buFont typeface="Roboto"/>
              <a:buNone/>
              <a:defRPr b="0" i="0" sz="37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4">
    <p:spTree>
      <p:nvGrpSpPr>
        <p:cNvPr id="116" name="Shape 116"/>
        <p:cNvGrpSpPr/>
        <p:nvPr/>
      </p:nvGrpSpPr>
      <p:grpSpPr>
        <a:xfrm>
          <a:off x="0" y="0"/>
          <a:ext cx="0" cy="0"/>
          <a:chOff x="0" y="0"/>
          <a:chExt cx="0" cy="0"/>
        </a:xfrm>
      </p:grpSpPr>
      <p:pic>
        <p:nvPicPr>
          <p:cNvPr descr="PWA-SlideTemplates-05.png" id="117" name="Shape 117"/>
          <p:cNvPicPr preferRelativeResize="0"/>
          <p:nvPr/>
        </p:nvPicPr>
        <p:blipFill rotWithShape="1">
          <a:blip r:embed="rId2">
            <a:alphaModFix/>
          </a:blip>
          <a:srcRect b="0" l="0" r="0" t="0"/>
          <a:stretch/>
        </p:blipFill>
        <p:spPr>
          <a:xfrm>
            <a:off x="2468" y="0"/>
            <a:ext cx="24379057" cy="13715996"/>
          </a:xfrm>
          <a:prstGeom prst="rect">
            <a:avLst/>
          </a:prstGeom>
          <a:noFill/>
          <a:ln>
            <a:noFill/>
          </a:ln>
        </p:spPr>
      </p:pic>
      <p:sp>
        <p:nvSpPr>
          <p:cNvPr id="118" name="Shape 118"/>
          <p:cNvSpPr txBox="1"/>
          <p:nvPr>
            <p:ph type="title"/>
          </p:nvPr>
        </p:nvSpPr>
        <p:spPr>
          <a:xfrm>
            <a:off x="5765666" y="4730600"/>
            <a:ext cx="17596800" cy="2522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1" i="0" sz="9600" u="none" cap="none" strike="noStrike">
                <a:solidFill>
                  <a:srgbClr val="304FFE"/>
                </a:solidFill>
                <a:latin typeface="Source Sans Pro"/>
                <a:ea typeface="Source Sans Pro"/>
                <a:cs typeface="Source Sans Pro"/>
                <a:sym typeface="Source Sans Pro"/>
              </a:defRPr>
            </a:lvl1pPr>
            <a:lvl2pPr indent="0" lvl="1" marL="0" marR="0" rtl="0" algn="l">
              <a:spcBef>
                <a:spcPts val="0"/>
              </a:spcBef>
              <a:buSzPts val="1400"/>
              <a:buFont typeface="Arial"/>
              <a:buNone/>
              <a:defRPr sz="3700"/>
            </a:lvl2pPr>
            <a:lvl3pPr indent="0" lvl="2" marL="0" marR="0" rtl="0" algn="l">
              <a:spcBef>
                <a:spcPts val="0"/>
              </a:spcBef>
              <a:buSzPts val="1400"/>
              <a:buFont typeface="Arial"/>
              <a:buNone/>
              <a:defRPr sz="3700"/>
            </a:lvl3pPr>
            <a:lvl4pPr indent="0" lvl="3" marL="0" marR="0" rtl="0" algn="l">
              <a:spcBef>
                <a:spcPts val="0"/>
              </a:spcBef>
              <a:buSzPts val="1400"/>
              <a:buFont typeface="Arial"/>
              <a:buNone/>
              <a:defRPr sz="3700"/>
            </a:lvl4pPr>
            <a:lvl5pPr indent="0" lvl="4" marL="0" marR="0" rtl="0" algn="l">
              <a:spcBef>
                <a:spcPts val="0"/>
              </a:spcBef>
              <a:buSzPts val="1400"/>
              <a:buFont typeface="Arial"/>
              <a:buNone/>
              <a:defRPr sz="3700"/>
            </a:lvl5pPr>
            <a:lvl6pPr indent="0" lvl="5" marL="0" marR="0" rtl="0" algn="l">
              <a:spcBef>
                <a:spcPts val="0"/>
              </a:spcBef>
              <a:buSzPts val="1400"/>
              <a:buFont typeface="Arial"/>
              <a:buNone/>
              <a:defRPr sz="3700"/>
            </a:lvl6pPr>
            <a:lvl7pPr indent="0" lvl="6" marL="0" marR="0" rtl="0" algn="l">
              <a:spcBef>
                <a:spcPts val="0"/>
              </a:spcBef>
              <a:buSzPts val="1400"/>
              <a:buFont typeface="Arial"/>
              <a:buNone/>
              <a:defRPr sz="3700"/>
            </a:lvl7pPr>
            <a:lvl8pPr indent="0" lvl="7" marL="0" marR="0" rtl="0" algn="l">
              <a:spcBef>
                <a:spcPts val="0"/>
              </a:spcBef>
              <a:buSzPts val="1400"/>
              <a:buFont typeface="Arial"/>
              <a:buNone/>
              <a:defRPr sz="3700"/>
            </a:lvl8pPr>
            <a:lvl9pPr indent="0" lvl="8" marL="0" marR="0" rtl="0" algn="l">
              <a:spcBef>
                <a:spcPts val="0"/>
              </a:spcBef>
              <a:buSzPts val="1400"/>
              <a:buFont typeface="Arial"/>
              <a:buNone/>
              <a:defRPr sz="3700"/>
            </a:lvl9pPr>
          </a:lstStyle>
          <a:p/>
        </p:txBody>
      </p:sp>
      <p:sp>
        <p:nvSpPr>
          <p:cNvPr id="119" name="Shape 119"/>
          <p:cNvSpPr txBox="1"/>
          <p:nvPr>
            <p:ph idx="1" type="subTitle"/>
          </p:nvPr>
        </p:nvSpPr>
        <p:spPr>
          <a:xfrm>
            <a:off x="5765666" y="7253000"/>
            <a:ext cx="17596800" cy="1231200"/>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0"/>
              </a:spcAft>
              <a:buClr>
                <a:srgbClr val="000000"/>
              </a:buClr>
              <a:buSzPts val="1400"/>
              <a:buFont typeface="Arial"/>
              <a:buNone/>
              <a:defRPr b="0" i="0" sz="5900" u="none" cap="none" strike="noStrike">
                <a:solidFill>
                  <a:srgbClr val="424242"/>
                </a:solidFill>
                <a:latin typeface="Roboto"/>
                <a:ea typeface="Roboto"/>
                <a:cs typeface="Roboto"/>
                <a:sym typeface="Roboto"/>
              </a:defRPr>
            </a:lvl1pPr>
            <a:lvl2pPr indent="406400" lvl="1" marL="228600" marR="0" rtl="0" algn="l">
              <a:lnSpc>
                <a:spcPct val="115000"/>
              </a:lnSpc>
              <a:spcBef>
                <a:spcPts val="0"/>
              </a:spcBef>
              <a:spcAft>
                <a:spcPts val="0"/>
              </a:spcAft>
              <a:buClr>
                <a:srgbClr val="404040"/>
              </a:buClr>
              <a:buSzPts val="1400"/>
              <a:buFont typeface="Roboto"/>
              <a:buNone/>
              <a:defRPr b="0" i="0" sz="37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3">
    <p:spTree>
      <p:nvGrpSpPr>
        <p:cNvPr id="120" name="Shape 120"/>
        <p:cNvGrpSpPr/>
        <p:nvPr/>
      </p:nvGrpSpPr>
      <p:grpSpPr>
        <a:xfrm>
          <a:off x="0" y="0"/>
          <a:ext cx="0" cy="0"/>
          <a:chOff x="0" y="0"/>
          <a:chExt cx="0" cy="0"/>
        </a:xfrm>
      </p:grpSpPr>
      <p:pic>
        <p:nvPicPr>
          <p:cNvPr descr="PWA-SlideTemplates-12.png" id="121" name="Shape 121"/>
          <p:cNvPicPr preferRelativeResize="0"/>
          <p:nvPr/>
        </p:nvPicPr>
        <p:blipFill rotWithShape="1">
          <a:blip r:embed="rId2">
            <a:alphaModFix/>
          </a:blip>
          <a:srcRect b="0" l="0" r="0" t="0"/>
          <a:stretch/>
        </p:blipFill>
        <p:spPr>
          <a:xfrm>
            <a:off x="2468" y="0"/>
            <a:ext cx="24379057" cy="13715996"/>
          </a:xfrm>
          <a:prstGeom prst="rect">
            <a:avLst/>
          </a:prstGeom>
          <a:noFill/>
          <a:ln>
            <a:noFill/>
          </a:ln>
        </p:spPr>
      </p:pic>
      <p:sp>
        <p:nvSpPr>
          <p:cNvPr id="122" name="Shape 122"/>
          <p:cNvSpPr txBox="1"/>
          <p:nvPr>
            <p:ph type="title"/>
          </p:nvPr>
        </p:nvSpPr>
        <p:spPr>
          <a:xfrm>
            <a:off x="1021000" y="4945088"/>
            <a:ext cx="22341599" cy="25224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1" i="0" sz="9600" u="none" cap="none" strike="noStrike">
                <a:solidFill>
                  <a:srgbClr val="F1EBE7"/>
                </a:solidFill>
                <a:latin typeface="Source Sans Pro"/>
                <a:ea typeface="Source Sans Pro"/>
                <a:cs typeface="Source Sans Pro"/>
                <a:sym typeface="Source Sans Pro"/>
              </a:defRPr>
            </a:lvl1pPr>
            <a:lvl2pPr indent="0" lvl="1" marL="0" marR="0" rtl="0" algn="l">
              <a:spcBef>
                <a:spcPts val="0"/>
              </a:spcBef>
              <a:buSzPts val="1400"/>
              <a:buFont typeface="Arial"/>
              <a:buNone/>
              <a:defRPr sz="3700"/>
            </a:lvl2pPr>
            <a:lvl3pPr indent="0" lvl="2" marL="0" marR="0" rtl="0" algn="l">
              <a:spcBef>
                <a:spcPts val="0"/>
              </a:spcBef>
              <a:buSzPts val="1400"/>
              <a:buFont typeface="Arial"/>
              <a:buNone/>
              <a:defRPr sz="3700"/>
            </a:lvl3pPr>
            <a:lvl4pPr indent="0" lvl="3" marL="0" marR="0" rtl="0" algn="l">
              <a:spcBef>
                <a:spcPts val="0"/>
              </a:spcBef>
              <a:buSzPts val="1400"/>
              <a:buFont typeface="Arial"/>
              <a:buNone/>
              <a:defRPr sz="3700"/>
            </a:lvl4pPr>
            <a:lvl5pPr indent="0" lvl="4" marL="0" marR="0" rtl="0" algn="l">
              <a:spcBef>
                <a:spcPts val="0"/>
              </a:spcBef>
              <a:buSzPts val="1400"/>
              <a:buFont typeface="Arial"/>
              <a:buNone/>
              <a:defRPr sz="3700"/>
            </a:lvl5pPr>
            <a:lvl6pPr indent="0" lvl="5" marL="0" marR="0" rtl="0" algn="l">
              <a:spcBef>
                <a:spcPts val="0"/>
              </a:spcBef>
              <a:buSzPts val="1400"/>
              <a:buFont typeface="Arial"/>
              <a:buNone/>
              <a:defRPr sz="3700"/>
            </a:lvl6pPr>
            <a:lvl7pPr indent="0" lvl="6" marL="0" marR="0" rtl="0" algn="l">
              <a:spcBef>
                <a:spcPts val="0"/>
              </a:spcBef>
              <a:buSzPts val="1400"/>
              <a:buFont typeface="Arial"/>
              <a:buNone/>
              <a:defRPr sz="3700"/>
            </a:lvl7pPr>
            <a:lvl8pPr indent="0" lvl="7" marL="0" marR="0" rtl="0" algn="l">
              <a:spcBef>
                <a:spcPts val="0"/>
              </a:spcBef>
              <a:buSzPts val="1400"/>
              <a:buFont typeface="Arial"/>
              <a:buNone/>
              <a:defRPr sz="3700"/>
            </a:lvl8pPr>
            <a:lvl9pPr indent="0" lvl="8" marL="0" marR="0" rtl="0" algn="l">
              <a:spcBef>
                <a:spcPts val="0"/>
              </a:spcBef>
              <a:buSzPts val="1400"/>
              <a:buFont typeface="Arial"/>
              <a:buNone/>
              <a:defRPr sz="3700"/>
            </a:lvl9pPr>
          </a:lstStyle>
          <a:p/>
        </p:txBody>
      </p:sp>
      <p:sp>
        <p:nvSpPr>
          <p:cNvPr id="123" name="Shape 123"/>
          <p:cNvSpPr txBox="1"/>
          <p:nvPr>
            <p:ph idx="1" type="subTitle"/>
          </p:nvPr>
        </p:nvSpPr>
        <p:spPr>
          <a:xfrm>
            <a:off x="991000" y="7467459"/>
            <a:ext cx="22371901" cy="1231200"/>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0"/>
              </a:spcAft>
              <a:buClr>
                <a:srgbClr val="000000"/>
              </a:buClr>
              <a:buSzPts val="1400"/>
              <a:buFont typeface="Arial"/>
              <a:buNone/>
              <a:defRPr b="0" i="0" sz="5900" u="none" cap="none" strike="noStrike">
                <a:solidFill>
                  <a:srgbClr val="F1EBE7"/>
                </a:solidFill>
                <a:latin typeface="Roboto"/>
                <a:ea typeface="Roboto"/>
                <a:cs typeface="Roboto"/>
                <a:sym typeface="Roboto"/>
              </a:defRPr>
            </a:lvl1pPr>
            <a:lvl2pPr indent="406400" lvl="1" marL="228600" marR="0" rtl="0" algn="l">
              <a:lnSpc>
                <a:spcPct val="115000"/>
              </a:lnSpc>
              <a:spcBef>
                <a:spcPts val="0"/>
              </a:spcBef>
              <a:spcAft>
                <a:spcPts val="0"/>
              </a:spcAft>
              <a:buClr>
                <a:srgbClr val="404040"/>
              </a:buClr>
              <a:buSzPts val="1400"/>
              <a:buFont typeface="Roboto"/>
              <a:buNone/>
              <a:defRPr b="0" i="0" sz="37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2">
    <p:spTree>
      <p:nvGrpSpPr>
        <p:cNvPr id="124" name="Shape 124"/>
        <p:cNvGrpSpPr/>
        <p:nvPr/>
      </p:nvGrpSpPr>
      <p:grpSpPr>
        <a:xfrm>
          <a:off x="0" y="0"/>
          <a:ext cx="0" cy="0"/>
          <a:chOff x="0" y="0"/>
          <a:chExt cx="0" cy="0"/>
        </a:xfrm>
      </p:grpSpPr>
      <p:sp>
        <p:nvSpPr>
          <p:cNvPr id="125" name="Shape 125"/>
          <p:cNvSpPr txBox="1"/>
          <p:nvPr>
            <p:ph type="title"/>
          </p:nvPr>
        </p:nvSpPr>
        <p:spPr>
          <a:xfrm>
            <a:off x="1185133" y="420400"/>
            <a:ext cx="21411301" cy="14415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1" i="0" sz="6400" u="none" cap="none" strike="noStrike">
                <a:solidFill>
                  <a:srgbClr val="646565"/>
                </a:solidFill>
                <a:latin typeface="Roboto"/>
                <a:ea typeface="Roboto"/>
                <a:cs typeface="Roboto"/>
                <a:sym typeface="Roboto"/>
              </a:defRPr>
            </a:lvl1pPr>
            <a:lvl2pPr indent="0" lvl="1" marL="0" marR="0" rtl="0" algn="l">
              <a:spcBef>
                <a:spcPts val="0"/>
              </a:spcBef>
              <a:buClr>
                <a:srgbClr val="646565"/>
              </a:buClr>
              <a:buSzPts val="1400"/>
              <a:buFont typeface="Roboto"/>
              <a:buNone/>
              <a:defRPr sz="3700">
                <a:solidFill>
                  <a:srgbClr val="646565"/>
                </a:solidFill>
                <a:latin typeface="Roboto"/>
                <a:ea typeface="Roboto"/>
                <a:cs typeface="Roboto"/>
                <a:sym typeface="Roboto"/>
              </a:defRPr>
            </a:lvl2pPr>
            <a:lvl3pPr indent="0" lvl="2" marL="0" marR="0" rtl="0" algn="l">
              <a:spcBef>
                <a:spcPts val="0"/>
              </a:spcBef>
              <a:buClr>
                <a:srgbClr val="646565"/>
              </a:buClr>
              <a:buSzPts val="1400"/>
              <a:buFont typeface="Roboto"/>
              <a:buNone/>
              <a:defRPr sz="3700">
                <a:solidFill>
                  <a:srgbClr val="646565"/>
                </a:solidFill>
                <a:latin typeface="Roboto"/>
                <a:ea typeface="Roboto"/>
                <a:cs typeface="Roboto"/>
                <a:sym typeface="Roboto"/>
              </a:defRPr>
            </a:lvl3pPr>
            <a:lvl4pPr indent="0" lvl="3" marL="0" marR="0" rtl="0" algn="l">
              <a:spcBef>
                <a:spcPts val="0"/>
              </a:spcBef>
              <a:buClr>
                <a:srgbClr val="646565"/>
              </a:buClr>
              <a:buSzPts val="1400"/>
              <a:buFont typeface="Roboto"/>
              <a:buNone/>
              <a:defRPr sz="3700">
                <a:solidFill>
                  <a:srgbClr val="646565"/>
                </a:solidFill>
                <a:latin typeface="Roboto"/>
                <a:ea typeface="Roboto"/>
                <a:cs typeface="Roboto"/>
                <a:sym typeface="Roboto"/>
              </a:defRPr>
            </a:lvl4pPr>
            <a:lvl5pPr indent="0" lvl="4" marL="0" marR="0" rtl="0" algn="l">
              <a:spcBef>
                <a:spcPts val="0"/>
              </a:spcBef>
              <a:buClr>
                <a:srgbClr val="646565"/>
              </a:buClr>
              <a:buSzPts val="1400"/>
              <a:buFont typeface="Roboto"/>
              <a:buNone/>
              <a:defRPr sz="3700">
                <a:solidFill>
                  <a:srgbClr val="646565"/>
                </a:solidFill>
                <a:latin typeface="Roboto"/>
                <a:ea typeface="Roboto"/>
                <a:cs typeface="Roboto"/>
                <a:sym typeface="Roboto"/>
              </a:defRPr>
            </a:lvl5pPr>
            <a:lvl6pPr indent="0" lvl="5" marL="0" marR="0" rtl="0" algn="l">
              <a:spcBef>
                <a:spcPts val="0"/>
              </a:spcBef>
              <a:buClr>
                <a:srgbClr val="646565"/>
              </a:buClr>
              <a:buSzPts val="1400"/>
              <a:buFont typeface="Roboto"/>
              <a:buNone/>
              <a:defRPr sz="3700">
                <a:solidFill>
                  <a:srgbClr val="646565"/>
                </a:solidFill>
                <a:latin typeface="Roboto"/>
                <a:ea typeface="Roboto"/>
                <a:cs typeface="Roboto"/>
                <a:sym typeface="Roboto"/>
              </a:defRPr>
            </a:lvl6pPr>
            <a:lvl7pPr indent="0" lvl="6" marL="0" marR="0" rtl="0" algn="l">
              <a:spcBef>
                <a:spcPts val="0"/>
              </a:spcBef>
              <a:buClr>
                <a:srgbClr val="646565"/>
              </a:buClr>
              <a:buSzPts val="1400"/>
              <a:buFont typeface="Roboto"/>
              <a:buNone/>
              <a:defRPr sz="3700">
                <a:solidFill>
                  <a:srgbClr val="646565"/>
                </a:solidFill>
                <a:latin typeface="Roboto"/>
                <a:ea typeface="Roboto"/>
                <a:cs typeface="Roboto"/>
                <a:sym typeface="Roboto"/>
              </a:defRPr>
            </a:lvl7pPr>
            <a:lvl8pPr indent="0" lvl="7" marL="0" marR="0" rtl="0" algn="l">
              <a:spcBef>
                <a:spcPts val="0"/>
              </a:spcBef>
              <a:buClr>
                <a:srgbClr val="646565"/>
              </a:buClr>
              <a:buSzPts val="1400"/>
              <a:buFont typeface="Roboto"/>
              <a:buNone/>
              <a:defRPr sz="3700">
                <a:solidFill>
                  <a:srgbClr val="646565"/>
                </a:solidFill>
                <a:latin typeface="Roboto"/>
                <a:ea typeface="Roboto"/>
                <a:cs typeface="Roboto"/>
                <a:sym typeface="Roboto"/>
              </a:defRPr>
            </a:lvl8pPr>
            <a:lvl9pPr indent="0" lvl="8" marL="0" marR="0" rtl="0" algn="l">
              <a:spcBef>
                <a:spcPts val="0"/>
              </a:spcBef>
              <a:buClr>
                <a:srgbClr val="646565"/>
              </a:buClr>
              <a:buSzPts val="1400"/>
              <a:buFont typeface="Roboto"/>
              <a:buNone/>
              <a:defRPr sz="3700">
                <a:solidFill>
                  <a:srgbClr val="646565"/>
                </a:solidFill>
                <a:latin typeface="Roboto"/>
                <a:ea typeface="Roboto"/>
                <a:cs typeface="Roboto"/>
                <a:sym typeface="Roboto"/>
              </a:defRPr>
            </a:lvl9pPr>
          </a:lstStyle>
          <a:p/>
        </p:txBody>
      </p:sp>
      <p:sp>
        <p:nvSpPr>
          <p:cNvPr id="126" name="Shape 126"/>
          <p:cNvSpPr txBox="1"/>
          <p:nvPr>
            <p:ph idx="1" type="body"/>
          </p:nvPr>
        </p:nvSpPr>
        <p:spPr>
          <a:xfrm>
            <a:off x="1185133" y="2342266"/>
            <a:ext cx="10736700" cy="100599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0"/>
              </a:spcAft>
              <a:buClr>
                <a:srgbClr val="646565"/>
              </a:buClr>
              <a:buSzPts val="1400"/>
              <a:buFont typeface="Roboto"/>
              <a:buNone/>
              <a:defRPr b="0" i="0" sz="3700" u="none" cap="none" strike="noStrike">
                <a:solidFill>
                  <a:srgbClr val="646565"/>
                </a:solidFill>
                <a:latin typeface="Roboto"/>
                <a:ea typeface="Roboto"/>
                <a:cs typeface="Roboto"/>
                <a:sym typeface="Roboto"/>
              </a:defRPr>
            </a:lvl1pPr>
            <a:lvl2pPr indent="641350" lvl="1" marL="228600" marR="0" rtl="0" algn="l">
              <a:lnSpc>
                <a:spcPct val="115000"/>
              </a:lnSpc>
              <a:spcBef>
                <a:spcPts val="0"/>
              </a:spcBef>
              <a:spcAft>
                <a:spcPts val="0"/>
              </a:spcAft>
              <a:buClr>
                <a:srgbClr val="646565"/>
              </a:buClr>
              <a:buSzPts val="3700"/>
              <a:buFont typeface="Roboto"/>
              <a:buChar char="­"/>
              <a:defRPr b="0" i="0" sz="3700" u="none" cap="none" strike="noStrike">
                <a:solidFill>
                  <a:srgbClr val="646565"/>
                </a:solidFill>
                <a:latin typeface="Roboto"/>
                <a:ea typeface="Roboto"/>
                <a:cs typeface="Roboto"/>
                <a:sym typeface="Roboto"/>
              </a:defRPr>
            </a:lvl2pPr>
            <a:lvl3pPr indent="457200" lvl="2" marL="0" marR="0" rtl="0" algn="l">
              <a:lnSpc>
                <a:spcPct val="115000"/>
              </a:lnSpc>
              <a:spcBef>
                <a:spcPts val="0"/>
              </a:spcBef>
              <a:spcAft>
                <a:spcPts val="0"/>
              </a:spcAft>
              <a:buClr>
                <a:srgbClr val="646565"/>
              </a:buClr>
              <a:buSzPts val="1400"/>
              <a:buFont typeface="Roboto"/>
              <a:buNone/>
              <a:defRPr b="0" i="0" sz="3700" u="none" cap="none" strike="noStrike">
                <a:solidFill>
                  <a:srgbClr val="646565"/>
                </a:solidFill>
                <a:latin typeface="Roboto"/>
                <a:ea typeface="Roboto"/>
                <a:cs typeface="Roboto"/>
                <a:sym typeface="Roboto"/>
              </a:defRPr>
            </a:lvl3pPr>
            <a:lvl4pPr indent="685800" lvl="3" marL="0" marR="0" rtl="0" algn="l">
              <a:lnSpc>
                <a:spcPct val="115000"/>
              </a:lnSpc>
              <a:spcBef>
                <a:spcPts val="0"/>
              </a:spcBef>
              <a:spcAft>
                <a:spcPts val="0"/>
              </a:spcAft>
              <a:buClr>
                <a:srgbClr val="646565"/>
              </a:buClr>
              <a:buSzPts val="1400"/>
              <a:buFont typeface="Roboto"/>
              <a:buNone/>
              <a:defRPr b="0" i="0" sz="3700" u="none" cap="none" strike="noStrike">
                <a:solidFill>
                  <a:srgbClr val="646565"/>
                </a:solidFill>
                <a:latin typeface="Roboto"/>
                <a:ea typeface="Roboto"/>
                <a:cs typeface="Roboto"/>
                <a:sym typeface="Roboto"/>
              </a:defRPr>
            </a:lvl4pPr>
            <a:lvl5pPr indent="914400" lvl="4" marL="0" marR="0" rtl="0" algn="l">
              <a:lnSpc>
                <a:spcPct val="115000"/>
              </a:lnSpc>
              <a:spcBef>
                <a:spcPts val="0"/>
              </a:spcBef>
              <a:spcAft>
                <a:spcPts val="0"/>
              </a:spcAft>
              <a:buClr>
                <a:srgbClr val="646565"/>
              </a:buClr>
              <a:buSzPts val="1400"/>
              <a:buFont typeface="Roboto"/>
              <a:buNone/>
              <a:defRPr b="0" i="0" sz="3700" u="none" cap="none" strike="noStrike">
                <a:solidFill>
                  <a:srgbClr val="646565"/>
                </a:solidFill>
                <a:latin typeface="Roboto"/>
                <a:ea typeface="Roboto"/>
                <a:cs typeface="Roboto"/>
                <a:sym typeface="Roboto"/>
              </a:defRPr>
            </a:lvl5pPr>
            <a:lvl6pPr indent="1143000" lvl="5" marL="0" marR="0" rtl="0" algn="l">
              <a:lnSpc>
                <a:spcPct val="115000"/>
              </a:lnSpc>
              <a:spcBef>
                <a:spcPts val="0"/>
              </a:spcBef>
              <a:spcAft>
                <a:spcPts val="0"/>
              </a:spcAft>
              <a:buClr>
                <a:srgbClr val="646565"/>
              </a:buClr>
              <a:buSzPts val="1400"/>
              <a:buFont typeface="Roboto"/>
              <a:buNone/>
              <a:defRPr b="0" i="0" sz="3700" u="none" cap="none" strike="noStrike">
                <a:solidFill>
                  <a:srgbClr val="646565"/>
                </a:solidFill>
                <a:latin typeface="Roboto"/>
                <a:ea typeface="Roboto"/>
                <a:cs typeface="Roboto"/>
                <a:sym typeface="Roboto"/>
              </a:defRPr>
            </a:lvl6pPr>
            <a:lvl7pPr indent="1600200" lvl="6" marL="0" marR="0" rtl="0" algn="l">
              <a:lnSpc>
                <a:spcPct val="115000"/>
              </a:lnSpc>
              <a:spcBef>
                <a:spcPts val="0"/>
              </a:spcBef>
              <a:spcAft>
                <a:spcPts val="0"/>
              </a:spcAft>
              <a:buClr>
                <a:srgbClr val="646565"/>
              </a:buClr>
              <a:buSzPts val="1400"/>
              <a:buFont typeface="Roboto"/>
              <a:buNone/>
              <a:defRPr b="0" i="0" sz="3700" u="none" cap="none" strike="noStrike">
                <a:solidFill>
                  <a:srgbClr val="646565"/>
                </a:solidFill>
                <a:latin typeface="Roboto"/>
                <a:ea typeface="Roboto"/>
                <a:cs typeface="Roboto"/>
                <a:sym typeface="Roboto"/>
              </a:defRPr>
            </a:lvl7pPr>
            <a:lvl8pPr indent="2286000" lvl="7" marL="0" marR="0" rtl="0" algn="l">
              <a:lnSpc>
                <a:spcPct val="115000"/>
              </a:lnSpc>
              <a:spcBef>
                <a:spcPts val="0"/>
              </a:spcBef>
              <a:spcAft>
                <a:spcPts val="0"/>
              </a:spcAft>
              <a:buClr>
                <a:srgbClr val="646565"/>
              </a:buClr>
              <a:buSzPts val="1400"/>
              <a:buFont typeface="Roboto"/>
              <a:buNone/>
              <a:defRPr b="0" i="0" sz="3700" u="none" cap="none" strike="noStrike">
                <a:solidFill>
                  <a:srgbClr val="646565"/>
                </a:solidFill>
                <a:latin typeface="Roboto"/>
                <a:ea typeface="Roboto"/>
                <a:cs typeface="Roboto"/>
                <a:sym typeface="Roboto"/>
              </a:defRPr>
            </a:lvl8pPr>
            <a:lvl9pPr indent="3200400" lvl="8" marL="0" marR="0" rtl="0" algn="l">
              <a:lnSpc>
                <a:spcPct val="115000"/>
              </a:lnSpc>
              <a:spcBef>
                <a:spcPts val="0"/>
              </a:spcBef>
              <a:spcAft>
                <a:spcPts val="0"/>
              </a:spcAft>
              <a:buClr>
                <a:srgbClr val="646565"/>
              </a:buClr>
              <a:buSzPts val="1400"/>
              <a:buFont typeface="Roboto"/>
              <a:buNone/>
              <a:defRPr b="0" i="0" sz="3700" u="none" cap="none" strike="noStrike">
                <a:solidFill>
                  <a:srgbClr val="646565"/>
                </a:solidFill>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1">
    <p:spTree>
      <p:nvGrpSpPr>
        <p:cNvPr id="127" name="Shape 127"/>
        <p:cNvGrpSpPr/>
        <p:nvPr/>
      </p:nvGrpSpPr>
      <p:grpSpPr>
        <a:xfrm>
          <a:off x="0" y="0"/>
          <a:ext cx="0" cy="0"/>
          <a:chOff x="0" y="0"/>
          <a:chExt cx="0" cy="0"/>
        </a:xfrm>
      </p:grpSpPr>
      <p:pic>
        <p:nvPicPr>
          <p:cNvPr descr="PWA-SlideTemplates-13.png" id="128" name="Shape 128"/>
          <p:cNvPicPr preferRelativeResize="0"/>
          <p:nvPr/>
        </p:nvPicPr>
        <p:blipFill rotWithShape="1">
          <a:blip r:embed="rId2">
            <a:alphaModFix/>
          </a:blip>
          <a:srcRect b="0" l="0" r="0" t="0"/>
          <a:stretch/>
        </p:blipFill>
        <p:spPr>
          <a:xfrm>
            <a:off x="2468" y="0"/>
            <a:ext cx="24379057" cy="13715996"/>
          </a:xfrm>
          <a:prstGeom prst="rect">
            <a:avLst/>
          </a:prstGeom>
          <a:noFill/>
          <a:ln>
            <a:noFill/>
          </a:ln>
        </p:spPr>
      </p:pic>
      <p:sp>
        <p:nvSpPr>
          <p:cNvPr id="129" name="Shape 129"/>
          <p:cNvSpPr txBox="1"/>
          <p:nvPr>
            <p:ph idx="1" type="subTitle"/>
          </p:nvPr>
        </p:nvSpPr>
        <p:spPr>
          <a:xfrm>
            <a:off x="5645533" y="870866"/>
            <a:ext cx="17987999" cy="119817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0"/>
              </a:spcAft>
              <a:buClr>
                <a:srgbClr val="000000"/>
              </a:buClr>
              <a:buSzPts val="1400"/>
              <a:buFont typeface="Arial"/>
              <a:buNone/>
              <a:defRPr b="0" i="0" sz="3700" u="none" cap="none" strike="noStrike">
                <a:solidFill>
                  <a:schemeClr val="dk2"/>
                </a:solidFill>
                <a:latin typeface="Consolas"/>
                <a:ea typeface="Consolas"/>
                <a:cs typeface="Consolas"/>
                <a:sym typeface="Consolas"/>
              </a:defRPr>
            </a:lvl1pPr>
            <a:lvl2pPr indent="406400" lvl="1" marL="228600" marR="0" rtl="0" algn="l">
              <a:lnSpc>
                <a:spcPct val="115000"/>
              </a:lnSpc>
              <a:spcBef>
                <a:spcPts val="0"/>
              </a:spcBef>
              <a:spcAft>
                <a:spcPts val="0"/>
              </a:spcAft>
              <a:buClr>
                <a:srgbClr val="404040"/>
              </a:buClr>
              <a:buSzPts val="1400"/>
              <a:buFont typeface="Roboto"/>
              <a:buNone/>
              <a:defRPr b="0" i="0" sz="37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SzPts val="14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ight grey background">
    <p:bg>
      <p:bgPr>
        <a:solidFill>
          <a:srgbClr val="F7F9F8"/>
        </a:solidFill>
      </p:bgPr>
    </p:bg>
    <p:spTree>
      <p:nvGrpSpPr>
        <p:cNvPr id="130" name="Shape 130"/>
        <p:cNvGrpSpPr/>
        <p:nvPr/>
      </p:nvGrpSpPr>
      <p:grpSpPr>
        <a:xfrm>
          <a:off x="0" y="0"/>
          <a:ext cx="0" cy="0"/>
          <a:chOff x="0" y="0"/>
          <a:chExt cx="0" cy="0"/>
        </a:xfrm>
      </p:grpSpPr>
      <p:pic>
        <p:nvPicPr>
          <p:cNvPr id="131" name="Shape 131"/>
          <p:cNvPicPr preferRelativeResize="0"/>
          <p:nvPr/>
        </p:nvPicPr>
        <p:blipFill rotWithShape="1">
          <a:blip r:embed="rId2">
            <a:alphaModFix amt="18000"/>
          </a:blip>
          <a:srcRect b="0" l="0" r="0" t="0"/>
          <a:stretch/>
        </p:blipFill>
        <p:spPr>
          <a:xfrm>
            <a:off x="21017831" y="11095645"/>
            <a:ext cx="1723200" cy="12513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blank">
    <p:bg>
      <p:bgPr>
        <a:solidFill>
          <a:srgbClr val="222222"/>
        </a:solidFill>
      </p:bgPr>
    </p:bg>
    <p:spTree>
      <p:nvGrpSpPr>
        <p:cNvPr id="29" name="Shape 2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0" name="Shape 30"/>
        <p:cNvGrpSpPr/>
        <p:nvPr/>
      </p:nvGrpSpPr>
      <p:grpSpPr>
        <a:xfrm>
          <a:off x="0" y="0"/>
          <a:ext cx="0" cy="0"/>
          <a:chOff x="0" y="0"/>
          <a:chExt cx="0" cy="0"/>
        </a:xfrm>
      </p:grpSpPr>
      <p:sp>
        <p:nvSpPr>
          <p:cNvPr id="31" name="Shape 31"/>
          <p:cNvSpPr txBox="1"/>
          <p:nvPr>
            <p:ph idx="1" type="body"/>
          </p:nvPr>
        </p:nvSpPr>
        <p:spPr>
          <a:xfrm>
            <a:off x="831200" y="3174119"/>
            <a:ext cx="10666500" cy="9110400"/>
          </a:xfrm>
          <a:prstGeom prst="rect">
            <a:avLst/>
          </a:prstGeom>
          <a:noFill/>
          <a:ln>
            <a:noFill/>
          </a:ln>
        </p:spPr>
        <p:txBody>
          <a:bodyPr anchorCtr="0" anchor="t" bIns="91425" lIns="91425" rIns="91425" wrap="square" tIns="91425"/>
          <a:lstStyle>
            <a:lvl1pPr indent="0" lvl="0" marL="0" marR="0" rtl="0" algn="l">
              <a:lnSpc>
                <a:spcPct val="150000"/>
              </a:lnSpc>
              <a:spcBef>
                <a:spcPts val="0"/>
              </a:spcBef>
              <a:spcAft>
                <a:spcPts val="0"/>
              </a:spcAft>
              <a:buClr>
                <a:srgbClr val="424242"/>
              </a:buClr>
              <a:buSzPts val="1400"/>
              <a:buFont typeface="Roboto"/>
              <a:buNone/>
              <a:defRPr b="0" i="0" sz="6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4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3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9pPr>
          </a:lstStyle>
          <a:p/>
        </p:txBody>
      </p:sp>
      <p:sp>
        <p:nvSpPr>
          <p:cNvPr id="32" name="Shape 32"/>
          <p:cNvSpPr txBox="1"/>
          <p:nvPr>
            <p:ph idx="2" type="body"/>
          </p:nvPr>
        </p:nvSpPr>
        <p:spPr>
          <a:xfrm>
            <a:off x="12886400" y="3174119"/>
            <a:ext cx="10666500" cy="9110400"/>
          </a:xfrm>
          <a:prstGeom prst="rect">
            <a:avLst/>
          </a:prstGeom>
          <a:noFill/>
          <a:ln>
            <a:noFill/>
          </a:ln>
        </p:spPr>
        <p:txBody>
          <a:bodyPr anchorCtr="0" anchor="t" bIns="91425" lIns="91425" rIns="91425" wrap="square" tIns="91425"/>
          <a:lstStyle>
            <a:lvl1pPr indent="0" lvl="0" marL="0" marR="0" rtl="0" algn="l">
              <a:lnSpc>
                <a:spcPct val="150000"/>
              </a:lnSpc>
              <a:spcBef>
                <a:spcPts val="0"/>
              </a:spcBef>
              <a:spcAft>
                <a:spcPts val="0"/>
              </a:spcAft>
              <a:buClr>
                <a:srgbClr val="424242"/>
              </a:buClr>
              <a:buSzPts val="1400"/>
              <a:buFont typeface="Roboto"/>
              <a:buNone/>
              <a:defRPr b="0" i="0" sz="6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4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3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9pPr>
          </a:lstStyle>
          <a:p/>
        </p:txBody>
      </p:sp>
      <p:sp>
        <p:nvSpPr>
          <p:cNvPr id="33" name="Shape 33"/>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34" name="Shape 34"/>
          <p:cNvSpPr/>
          <p:nvPr/>
        </p:nvSpPr>
        <p:spPr>
          <a:xfrm>
            <a:off x="-29866" y="-100866"/>
            <a:ext cx="24413701" cy="2715900"/>
          </a:xfrm>
          <a:prstGeom prst="rect">
            <a:avLst/>
          </a:prstGeom>
          <a:solidFill>
            <a:srgbClr val="304FFE"/>
          </a:solid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 name="Shape 35"/>
          <p:cNvSpPr txBox="1"/>
          <p:nvPr>
            <p:ph type="title"/>
          </p:nvPr>
        </p:nvSpPr>
        <p:spPr>
          <a:xfrm>
            <a:off x="831200" y="455520"/>
            <a:ext cx="22721701" cy="15273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FAFAFA"/>
              </a:buClr>
              <a:buSzPts val="1400"/>
              <a:buFont typeface="Roboto"/>
              <a:buNone/>
              <a:defRPr b="1" i="0" sz="9600" u="none" cap="none" strike="noStrike">
                <a:solidFill>
                  <a:srgbClr val="FAFAFA"/>
                </a:solidFill>
                <a:latin typeface="Roboto"/>
                <a:ea typeface="Roboto"/>
                <a:cs typeface="Roboto"/>
                <a:sym typeface="Roboto"/>
              </a:defRPr>
            </a:lvl1pPr>
            <a:lvl2pPr indent="0" lvl="1" rtl="0">
              <a:spcBef>
                <a:spcPts val="0"/>
              </a:spcBef>
              <a:buClr>
                <a:schemeClr val="dk1"/>
              </a:buClr>
              <a:buSzPts val="1400"/>
              <a:buFont typeface="Arial"/>
              <a:buNone/>
              <a:defRPr sz="7500">
                <a:solidFill>
                  <a:schemeClr val="dk1"/>
                </a:solidFill>
              </a:defRPr>
            </a:lvl2pPr>
            <a:lvl3pPr indent="0" lvl="2" rtl="0">
              <a:spcBef>
                <a:spcPts val="0"/>
              </a:spcBef>
              <a:buClr>
                <a:schemeClr val="dk1"/>
              </a:buClr>
              <a:buSzPts val="1400"/>
              <a:buFont typeface="Arial"/>
              <a:buNone/>
              <a:defRPr sz="7500">
                <a:solidFill>
                  <a:schemeClr val="dk1"/>
                </a:solidFill>
              </a:defRPr>
            </a:lvl3pPr>
            <a:lvl4pPr indent="0" lvl="3" rtl="0">
              <a:spcBef>
                <a:spcPts val="0"/>
              </a:spcBef>
              <a:buClr>
                <a:schemeClr val="dk1"/>
              </a:buClr>
              <a:buSzPts val="1400"/>
              <a:buFont typeface="Arial"/>
              <a:buNone/>
              <a:defRPr sz="7500">
                <a:solidFill>
                  <a:schemeClr val="dk1"/>
                </a:solidFill>
              </a:defRPr>
            </a:lvl4pPr>
            <a:lvl5pPr indent="0" lvl="4" rtl="0">
              <a:spcBef>
                <a:spcPts val="0"/>
              </a:spcBef>
              <a:buClr>
                <a:schemeClr val="dk1"/>
              </a:buClr>
              <a:buSzPts val="1400"/>
              <a:buFont typeface="Arial"/>
              <a:buNone/>
              <a:defRPr sz="7500">
                <a:solidFill>
                  <a:schemeClr val="dk1"/>
                </a:solidFill>
              </a:defRPr>
            </a:lvl5pPr>
            <a:lvl6pPr indent="0" lvl="5" rtl="0">
              <a:spcBef>
                <a:spcPts val="0"/>
              </a:spcBef>
              <a:buClr>
                <a:schemeClr val="dk1"/>
              </a:buClr>
              <a:buSzPts val="1400"/>
              <a:buFont typeface="Arial"/>
              <a:buNone/>
              <a:defRPr sz="7500">
                <a:solidFill>
                  <a:schemeClr val="dk1"/>
                </a:solidFill>
              </a:defRPr>
            </a:lvl6pPr>
            <a:lvl7pPr indent="0" lvl="6" rtl="0">
              <a:spcBef>
                <a:spcPts val="0"/>
              </a:spcBef>
              <a:buClr>
                <a:schemeClr val="dk1"/>
              </a:buClr>
              <a:buSzPts val="1400"/>
              <a:buFont typeface="Arial"/>
              <a:buNone/>
              <a:defRPr sz="7500">
                <a:solidFill>
                  <a:schemeClr val="dk1"/>
                </a:solidFill>
              </a:defRPr>
            </a:lvl7pPr>
            <a:lvl8pPr indent="0" lvl="7" rtl="0">
              <a:spcBef>
                <a:spcPts val="0"/>
              </a:spcBef>
              <a:buClr>
                <a:schemeClr val="dk1"/>
              </a:buClr>
              <a:buSzPts val="1400"/>
              <a:buFont typeface="Arial"/>
              <a:buNone/>
              <a:defRPr sz="7500">
                <a:solidFill>
                  <a:schemeClr val="dk1"/>
                </a:solidFill>
              </a:defRPr>
            </a:lvl8pPr>
            <a:lvl9pPr indent="0" lvl="8" rtl="0">
              <a:spcBef>
                <a:spcPts val="0"/>
              </a:spcBef>
              <a:buClr>
                <a:schemeClr val="dk1"/>
              </a:buClr>
              <a:buSzPts val="1400"/>
              <a:buFont typeface="Arial"/>
              <a:buNone/>
              <a:defRPr sz="7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38" name="Shape 38"/>
          <p:cNvSpPr/>
          <p:nvPr/>
        </p:nvSpPr>
        <p:spPr>
          <a:xfrm>
            <a:off x="-29866" y="-100866"/>
            <a:ext cx="24413701" cy="2715900"/>
          </a:xfrm>
          <a:prstGeom prst="rect">
            <a:avLst/>
          </a:prstGeom>
          <a:solidFill>
            <a:srgbClr val="304FFE"/>
          </a:solid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 name="Shape 39"/>
          <p:cNvSpPr txBox="1"/>
          <p:nvPr>
            <p:ph type="title"/>
          </p:nvPr>
        </p:nvSpPr>
        <p:spPr>
          <a:xfrm>
            <a:off x="831200" y="455520"/>
            <a:ext cx="22721701" cy="15273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FAFAFA"/>
              </a:buClr>
              <a:buSzPts val="1400"/>
              <a:buFont typeface="Roboto"/>
              <a:buNone/>
              <a:defRPr b="1" i="0" sz="9600" u="none" cap="none" strike="noStrike">
                <a:solidFill>
                  <a:srgbClr val="FAFAFA"/>
                </a:solidFill>
                <a:latin typeface="Roboto"/>
                <a:ea typeface="Roboto"/>
                <a:cs typeface="Roboto"/>
                <a:sym typeface="Roboto"/>
              </a:defRPr>
            </a:lvl1pPr>
            <a:lvl2pPr indent="0" lvl="1" rtl="0">
              <a:spcBef>
                <a:spcPts val="0"/>
              </a:spcBef>
              <a:buClr>
                <a:schemeClr val="dk1"/>
              </a:buClr>
              <a:buSzPts val="1400"/>
              <a:buFont typeface="Arial"/>
              <a:buNone/>
              <a:defRPr sz="7500">
                <a:solidFill>
                  <a:schemeClr val="dk1"/>
                </a:solidFill>
              </a:defRPr>
            </a:lvl2pPr>
            <a:lvl3pPr indent="0" lvl="2" rtl="0">
              <a:spcBef>
                <a:spcPts val="0"/>
              </a:spcBef>
              <a:buClr>
                <a:schemeClr val="dk1"/>
              </a:buClr>
              <a:buSzPts val="1400"/>
              <a:buFont typeface="Arial"/>
              <a:buNone/>
              <a:defRPr sz="7500">
                <a:solidFill>
                  <a:schemeClr val="dk1"/>
                </a:solidFill>
              </a:defRPr>
            </a:lvl3pPr>
            <a:lvl4pPr indent="0" lvl="3" rtl="0">
              <a:spcBef>
                <a:spcPts val="0"/>
              </a:spcBef>
              <a:buClr>
                <a:schemeClr val="dk1"/>
              </a:buClr>
              <a:buSzPts val="1400"/>
              <a:buFont typeface="Arial"/>
              <a:buNone/>
              <a:defRPr sz="7500">
                <a:solidFill>
                  <a:schemeClr val="dk1"/>
                </a:solidFill>
              </a:defRPr>
            </a:lvl4pPr>
            <a:lvl5pPr indent="0" lvl="4" rtl="0">
              <a:spcBef>
                <a:spcPts val="0"/>
              </a:spcBef>
              <a:buClr>
                <a:schemeClr val="dk1"/>
              </a:buClr>
              <a:buSzPts val="1400"/>
              <a:buFont typeface="Arial"/>
              <a:buNone/>
              <a:defRPr sz="7500">
                <a:solidFill>
                  <a:schemeClr val="dk1"/>
                </a:solidFill>
              </a:defRPr>
            </a:lvl5pPr>
            <a:lvl6pPr indent="0" lvl="5" rtl="0">
              <a:spcBef>
                <a:spcPts val="0"/>
              </a:spcBef>
              <a:buClr>
                <a:schemeClr val="dk1"/>
              </a:buClr>
              <a:buSzPts val="1400"/>
              <a:buFont typeface="Arial"/>
              <a:buNone/>
              <a:defRPr sz="7500">
                <a:solidFill>
                  <a:schemeClr val="dk1"/>
                </a:solidFill>
              </a:defRPr>
            </a:lvl6pPr>
            <a:lvl7pPr indent="0" lvl="6" rtl="0">
              <a:spcBef>
                <a:spcPts val="0"/>
              </a:spcBef>
              <a:buClr>
                <a:schemeClr val="dk1"/>
              </a:buClr>
              <a:buSzPts val="1400"/>
              <a:buFont typeface="Arial"/>
              <a:buNone/>
              <a:defRPr sz="7500">
                <a:solidFill>
                  <a:schemeClr val="dk1"/>
                </a:solidFill>
              </a:defRPr>
            </a:lvl7pPr>
            <a:lvl8pPr indent="0" lvl="7" rtl="0">
              <a:spcBef>
                <a:spcPts val="0"/>
              </a:spcBef>
              <a:buClr>
                <a:schemeClr val="dk1"/>
              </a:buClr>
              <a:buSzPts val="1400"/>
              <a:buFont typeface="Arial"/>
              <a:buNone/>
              <a:defRPr sz="7500">
                <a:solidFill>
                  <a:schemeClr val="dk1"/>
                </a:solidFill>
              </a:defRPr>
            </a:lvl8pPr>
            <a:lvl9pPr indent="0" lvl="8" rtl="0">
              <a:spcBef>
                <a:spcPts val="0"/>
              </a:spcBef>
              <a:buClr>
                <a:schemeClr val="dk1"/>
              </a:buClr>
              <a:buSzPts val="1400"/>
              <a:buFont typeface="Arial"/>
              <a:buNone/>
              <a:defRPr sz="75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rgbClr val="304FFE"/>
        </a:solidFill>
      </p:bgPr>
    </p:bg>
    <p:spTree>
      <p:nvGrpSpPr>
        <p:cNvPr id="40" name="Shape 40"/>
        <p:cNvGrpSpPr/>
        <p:nvPr/>
      </p:nvGrpSpPr>
      <p:grpSpPr>
        <a:xfrm>
          <a:off x="0" y="0"/>
          <a:ext cx="0" cy="0"/>
          <a:chOff x="0" y="0"/>
          <a:chExt cx="0" cy="0"/>
        </a:xfrm>
      </p:grpSpPr>
      <p:sp>
        <p:nvSpPr>
          <p:cNvPr id="41" name="Shape 41"/>
          <p:cNvSpPr txBox="1"/>
          <p:nvPr>
            <p:ph type="ctrTitle"/>
          </p:nvPr>
        </p:nvSpPr>
        <p:spPr>
          <a:xfrm>
            <a:off x="831222" y="2684780"/>
            <a:ext cx="22721701" cy="54735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AFAFA"/>
              </a:buClr>
              <a:buSzPts val="1400"/>
              <a:buFont typeface="Roboto"/>
              <a:buNone/>
              <a:defRPr b="1" i="0" sz="13900" u="none" cap="none" strike="noStrike">
                <a:solidFill>
                  <a:srgbClr val="FAFAFA"/>
                </a:solidFill>
                <a:latin typeface="Roboto"/>
                <a:ea typeface="Roboto"/>
                <a:cs typeface="Roboto"/>
                <a:sym typeface="Roboto"/>
              </a:defRPr>
            </a:lvl1pPr>
            <a:lvl2pPr indent="0" lvl="1" rtl="0" algn="ctr">
              <a:spcBef>
                <a:spcPts val="0"/>
              </a:spcBef>
              <a:buClr>
                <a:schemeClr val="dk1"/>
              </a:buClr>
              <a:buSzPts val="1400"/>
              <a:buFont typeface="Arial"/>
              <a:buNone/>
              <a:defRPr sz="13900">
                <a:solidFill>
                  <a:schemeClr val="dk1"/>
                </a:solidFill>
              </a:defRPr>
            </a:lvl2pPr>
            <a:lvl3pPr indent="0" lvl="2" rtl="0" algn="ctr">
              <a:spcBef>
                <a:spcPts val="0"/>
              </a:spcBef>
              <a:buClr>
                <a:schemeClr val="dk1"/>
              </a:buClr>
              <a:buSzPts val="1400"/>
              <a:buFont typeface="Arial"/>
              <a:buNone/>
              <a:defRPr sz="13900">
                <a:solidFill>
                  <a:schemeClr val="dk1"/>
                </a:solidFill>
              </a:defRPr>
            </a:lvl3pPr>
            <a:lvl4pPr indent="0" lvl="3" rtl="0" algn="ctr">
              <a:spcBef>
                <a:spcPts val="0"/>
              </a:spcBef>
              <a:buClr>
                <a:schemeClr val="dk1"/>
              </a:buClr>
              <a:buSzPts val="1400"/>
              <a:buFont typeface="Arial"/>
              <a:buNone/>
              <a:defRPr sz="13900">
                <a:solidFill>
                  <a:schemeClr val="dk1"/>
                </a:solidFill>
              </a:defRPr>
            </a:lvl4pPr>
            <a:lvl5pPr indent="0" lvl="4" rtl="0" algn="ctr">
              <a:spcBef>
                <a:spcPts val="0"/>
              </a:spcBef>
              <a:buClr>
                <a:schemeClr val="dk1"/>
              </a:buClr>
              <a:buSzPts val="1400"/>
              <a:buFont typeface="Arial"/>
              <a:buNone/>
              <a:defRPr sz="13900">
                <a:solidFill>
                  <a:schemeClr val="dk1"/>
                </a:solidFill>
              </a:defRPr>
            </a:lvl5pPr>
            <a:lvl6pPr indent="0" lvl="5" rtl="0" algn="ctr">
              <a:spcBef>
                <a:spcPts val="0"/>
              </a:spcBef>
              <a:buClr>
                <a:schemeClr val="dk1"/>
              </a:buClr>
              <a:buSzPts val="1400"/>
              <a:buFont typeface="Arial"/>
              <a:buNone/>
              <a:defRPr sz="13900">
                <a:solidFill>
                  <a:schemeClr val="dk1"/>
                </a:solidFill>
              </a:defRPr>
            </a:lvl6pPr>
            <a:lvl7pPr indent="0" lvl="6" rtl="0" algn="ctr">
              <a:spcBef>
                <a:spcPts val="0"/>
              </a:spcBef>
              <a:buClr>
                <a:schemeClr val="dk1"/>
              </a:buClr>
              <a:buSzPts val="1400"/>
              <a:buFont typeface="Arial"/>
              <a:buNone/>
              <a:defRPr sz="13900">
                <a:solidFill>
                  <a:schemeClr val="dk1"/>
                </a:solidFill>
              </a:defRPr>
            </a:lvl7pPr>
            <a:lvl8pPr indent="0" lvl="7" rtl="0" algn="ctr">
              <a:spcBef>
                <a:spcPts val="0"/>
              </a:spcBef>
              <a:buClr>
                <a:schemeClr val="dk1"/>
              </a:buClr>
              <a:buSzPts val="1400"/>
              <a:buFont typeface="Arial"/>
              <a:buNone/>
              <a:defRPr sz="13900">
                <a:solidFill>
                  <a:schemeClr val="dk1"/>
                </a:solidFill>
              </a:defRPr>
            </a:lvl8pPr>
            <a:lvl9pPr indent="0" lvl="8" rtl="0" algn="ctr">
              <a:spcBef>
                <a:spcPts val="0"/>
              </a:spcBef>
              <a:buClr>
                <a:schemeClr val="dk1"/>
              </a:buClr>
              <a:buSzPts val="1400"/>
              <a:buFont typeface="Arial"/>
              <a:buNone/>
              <a:defRPr sz="13900">
                <a:solidFill>
                  <a:schemeClr val="dk1"/>
                </a:solidFill>
              </a:defRPr>
            </a:lvl9pPr>
          </a:lstStyle>
          <a:p/>
        </p:txBody>
      </p:sp>
      <p:sp>
        <p:nvSpPr>
          <p:cNvPr id="42" name="Shape 42"/>
          <p:cNvSpPr txBox="1"/>
          <p:nvPr>
            <p:ph idx="1" type="subTitle"/>
          </p:nvPr>
        </p:nvSpPr>
        <p:spPr>
          <a:xfrm>
            <a:off x="831200" y="8256913"/>
            <a:ext cx="22721701" cy="21135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FAFAFA"/>
              </a:buClr>
              <a:buSzPts val="1400"/>
              <a:buFont typeface="Roboto"/>
              <a:buNone/>
              <a:defRPr b="0" i="0" sz="7500" u="none" cap="none" strike="noStrike">
                <a:solidFill>
                  <a:srgbClr val="FAFAFA"/>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SzPts val="1400"/>
              <a:buFont typeface="Roboto"/>
              <a:buNone/>
              <a:defRPr b="0" i="0" sz="75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SzPts val="1400"/>
              <a:buFont typeface="Roboto"/>
              <a:buNone/>
              <a:defRPr b="0" i="0" sz="75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SzPts val="1400"/>
              <a:buFont typeface="Roboto"/>
              <a:buNone/>
              <a:defRPr b="0" i="0" sz="75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SzPts val="1400"/>
              <a:buFont typeface="Roboto"/>
              <a:buNone/>
              <a:defRPr b="0" i="0" sz="75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SzPts val="1400"/>
              <a:buFont typeface="Roboto"/>
              <a:buNone/>
              <a:defRPr b="0" i="0" sz="75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SzPts val="1400"/>
              <a:buFont typeface="Roboto"/>
              <a:buNone/>
              <a:defRPr b="0" i="0" sz="75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SzPts val="1400"/>
              <a:buFont typeface="Roboto"/>
              <a:buNone/>
              <a:defRPr b="0" i="0" sz="75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SzPts val="1400"/>
              <a:buFont typeface="Roboto"/>
              <a:buNone/>
              <a:defRPr b="0" i="0" sz="7500" u="none" cap="none" strike="noStrike">
                <a:solidFill>
                  <a:srgbClr val="424242"/>
                </a:solidFill>
                <a:latin typeface="Roboto"/>
                <a:ea typeface="Roboto"/>
                <a:cs typeface="Roboto"/>
                <a:sym typeface="Roboto"/>
              </a:defRPr>
            </a:lvl9pPr>
          </a:lstStyle>
          <a:p/>
        </p:txBody>
      </p:sp>
      <p:sp>
        <p:nvSpPr>
          <p:cNvPr id="43" name="Shape 43"/>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rgbClr val="304FFE"/>
        </a:solidFill>
      </p:bgPr>
    </p:bg>
    <p:spTree>
      <p:nvGrpSpPr>
        <p:cNvPr id="44" name="Shape 44"/>
        <p:cNvGrpSpPr/>
        <p:nvPr/>
      </p:nvGrpSpPr>
      <p:grpSpPr>
        <a:xfrm>
          <a:off x="0" y="0"/>
          <a:ext cx="0" cy="0"/>
          <a:chOff x="0" y="0"/>
          <a:chExt cx="0" cy="0"/>
        </a:xfrm>
      </p:grpSpPr>
      <p:sp>
        <p:nvSpPr>
          <p:cNvPr id="45" name="Shape 45"/>
          <p:cNvSpPr txBox="1"/>
          <p:nvPr>
            <p:ph type="title"/>
          </p:nvPr>
        </p:nvSpPr>
        <p:spPr>
          <a:xfrm>
            <a:off x="831200" y="5532400"/>
            <a:ext cx="22721701" cy="2244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FAFAFA"/>
              </a:buClr>
              <a:buSzPts val="1400"/>
              <a:buFont typeface="Roboto"/>
              <a:buNone/>
              <a:defRPr b="1" i="0" sz="9600" u="none" cap="none" strike="noStrike">
                <a:solidFill>
                  <a:srgbClr val="FAFAFA"/>
                </a:solidFill>
                <a:latin typeface="Roboto"/>
                <a:ea typeface="Roboto"/>
                <a:cs typeface="Roboto"/>
                <a:sym typeface="Roboto"/>
              </a:defRPr>
            </a:lvl1pPr>
            <a:lvl2pPr indent="0" lvl="1" rtl="0" algn="ctr">
              <a:spcBef>
                <a:spcPts val="0"/>
              </a:spcBef>
              <a:buClr>
                <a:schemeClr val="dk1"/>
              </a:buClr>
              <a:buSzPts val="1400"/>
              <a:buFont typeface="Arial"/>
              <a:buNone/>
              <a:defRPr sz="9600">
                <a:solidFill>
                  <a:schemeClr val="dk1"/>
                </a:solidFill>
              </a:defRPr>
            </a:lvl2pPr>
            <a:lvl3pPr indent="0" lvl="2" rtl="0" algn="ctr">
              <a:spcBef>
                <a:spcPts val="0"/>
              </a:spcBef>
              <a:buClr>
                <a:schemeClr val="dk1"/>
              </a:buClr>
              <a:buSzPts val="1400"/>
              <a:buFont typeface="Arial"/>
              <a:buNone/>
              <a:defRPr sz="9600">
                <a:solidFill>
                  <a:schemeClr val="dk1"/>
                </a:solidFill>
              </a:defRPr>
            </a:lvl3pPr>
            <a:lvl4pPr indent="0" lvl="3" rtl="0" algn="ctr">
              <a:spcBef>
                <a:spcPts val="0"/>
              </a:spcBef>
              <a:buClr>
                <a:schemeClr val="dk1"/>
              </a:buClr>
              <a:buSzPts val="1400"/>
              <a:buFont typeface="Arial"/>
              <a:buNone/>
              <a:defRPr sz="9600">
                <a:solidFill>
                  <a:schemeClr val="dk1"/>
                </a:solidFill>
              </a:defRPr>
            </a:lvl4pPr>
            <a:lvl5pPr indent="0" lvl="4" rtl="0" algn="ctr">
              <a:spcBef>
                <a:spcPts val="0"/>
              </a:spcBef>
              <a:buClr>
                <a:schemeClr val="dk1"/>
              </a:buClr>
              <a:buSzPts val="1400"/>
              <a:buFont typeface="Arial"/>
              <a:buNone/>
              <a:defRPr sz="9600">
                <a:solidFill>
                  <a:schemeClr val="dk1"/>
                </a:solidFill>
              </a:defRPr>
            </a:lvl5pPr>
            <a:lvl6pPr indent="0" lvl="5" rtl="0" algn="ctr">
              <a:spcBef>
                <a:spcPts val="0"/>
              </a:spcBef>
              <a:buClr>
                <a:schemeClr val="dk1"/>
              </a:buClr>
              <a:buSzPts val="1400"/>
              <a:buFont typeface="Arial"/>
              <a:buNone/>
              <a:defRPr sz="9600">
                <a:solidFill>
                  <a:schemeClr val="dk1"/>
                </a:solidFill>
              </a:defRPr>
            </a:lvl6pPr>
            <a:lvl7pPr indent="0" lvl="6" rtl="0" algn="ctr">
              <a:spcBef>
                <a:spcPts val="0"/>
              </a:spcBef>
              <a:buClr>
                <a:schemeClr val="dk1"/>
              </a:buClr>
              <a:buSzPts val="1400"/>
              <a:buFont typeface="Arial"/>
              <a:buNone/>
              <a:defRPr sz="9600">
                <a:solidFill>
                  <a:schemeClr val="dk1"/>
                </a:solidFill>
              </a:defRPr>
            </a:lvl7pPr>
            <a:lvl8pPr indent="0" lvl="7" rtl="0" algn="ctr">
              <a:spcBef>
                <a:spcPts val="0"/>
              </a:spcBef>
              <a:buClr>
                <a:schemeClr val="dk1"/>
              </a:buClr>
              <a:buSzPts val="1400"/>
              <a:buFont typeface="Arial"/>
              <a:buNone/>
              <a:defRPr sz="9600">
                <a:solidFill>
                  <a:schemeClr val="dk1"/>
                </a:solidFill>
              </a:defRPr>
            </a:lvl8pPr>
            <a:lvl9pPr indent="0" lvl="8" rtl="0" algn="ctr">
              <a:spcBef>
                <a:spcPts val="0"/>
              </a:spcBef>
              <a:buClr>
                <a:schemeClr val="dk1"/>
              </a:buClr>
              <a:buSzPts val="1400"/>
              <a:buFont typeface="Arial"/>
              <a:buNone/>
              <a:defRPr sz="9600">
                <a:solidFill>
                  <a:schemeClr val="dk1"/>
                </a:solidFill>
              </a:defRPr>
            </a:lvl9pPr>
          </a:lstStyle>
          <a:p/>
        </p:txBody>
      </p:sp>
      <p:sp>
        <p:nvSpPr>
          <p:cNvPr id="46" name="Shape 46"/>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txBox="1"/>
          <p:nvPr>
            <p:ph type="title"/>
          </p:nvPr>
        </p:nvSpPr>
        <p:spPr>
          <a:xfrm>
            <a:off x="831200" y="1481600"/>
            <a:ext cx="7488000" cy="20151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304FFE"/>
              </a:buClr>
              <a:buSzPts val="1400"/>
              <a:buFont typeface="Roboto"/>
              <a:buNone/>
              <a:defRPr b="1" i="0" sz="6400" u="none" cap="none" strike="noStrike">
                <a:solidFill>
                  <a:srgbClr val="304FFE"/>
                </a:solidFill>
                <a:latin typeface="Roboto"/>
                <a:ea typeface="Roboto"/>
                <a:cs typeface="Roboto"/>
                <a:sym typeface="Roboto"/>
              </a:defRPr>
            </a:lvl1pPr>
            <a:lvl2pPr indent="0" lvl="1" rtl="0">
              <a:spcBef>
                <a:spcPts val="0"/>
              </a:spcBef>
              <a:buClr>
                <a:schemeClr val="dk1"/>
              </a:buClr>
              <a:buSzPts val="1400"/>
              <a:buFont typeface="Arial"/>
              <a:buNone/>
              <a:defRPr sz="6400">
                <a:solidFill>
                  <a:schemeClr val="dk1"/>
                </a:solidFill>
              </a:defRPr>
            </a:lvl2pPr>
            <a:lvl3pPr indent="0" lvl="2" rtl="0">
              <a:spcBef>
                <a:spcPts val="0"/>
              </a:spcBef>
              <a:buClr>
                <a:schemeClr val="dk1"/>
              </a:buClr>
              <a:buSzPts val="1400"/>
              <a:buFont typeface="Arial"/>
              <a:buNone/>
              <a:defRPr sz="6400">
                <a:solidFill>
                  <a:schemeClr val="dk1"/>
                </a:solidFill>
              </a:defRPr>
            </a:lvl3pPr>
            <a:lvl4pPr indent="0" lvl="3" rtl="0">
              <a:spcBef>
                <a:spcPts val="0"/>
              </a:spcBef>
              <a:buClr>
                <a:schemeClr val="dk1"/>
              </a:buClr>
              <a:buSzPts val="1400"/>
              <a:buFont typeface="Arial"/>
              <a:buNone/>
              <a:defRPr sz="6400">
                <a:solidFill>
                  <a:schemeClr val="dk1"/>
                </a:solidFill>
              </a:defRPr>
            </a:lvl4pPr>
            <a:lvl5pPr indent="0" lvl="4" rtl="0">
              <a:spcBef>
                <a:spcPts val="0"/>
              </a:spcBef>
              <a:buClr>
                <a:schemeClr val="dk1"/>
              </a:buClr>
              <a:buSzPts val="1400"/>
              <a:buFont typeface="Arial"/>
              <a:buNone/>
              <a:defRPr sz="6400">
                <a:solidFill>
                  <a:schemeClr val="dk1"/>
                </a:solidFill>
              </a:defRPr>
            </a:lvl5pPr>
            <a:lvl6pPr indent="0" lvl="5" rtl="0">
              <a:spcBef>
                <a:spcPts val="0"/>
              </a:spcBef>
              <a:buClr>
                <a:schemeClr val="dk1"/>
              </a:buClr>
              <a:buSzPts val="1400"/>
              <a:buFont typeface="Arial"/>
              <a:buNone/>
              <a:defRPr sz="6400">
                <a:solidFill>
                  <a:schemeClr val="dk1"/>
                </a:solidFill>
              </a:defRPr>
            </a:lvl6pPr>
            <a:lvl7pPr indent="0" lvl="6" rtl="0">
              <a:spcBef>
                <a:spcPts val="0"/>
              </a:spcBef>
              <a:buClr>
                <a:schemeClr val="dk1"/>
              </a:buClr>
              <a:buSzPts val="1400"/>
              <a:buFont typeface="Arial"/>
              <a:buNone/>
              <a:defRPr sz="6400">
                <a:solidFill>
                  <a:schemeClr val="dk1"/>
                </a:solidFill>
              </a:defRPr>
            </a:lvl7pPr>
            <a:lvl8pPr indent="0" lvl="7" rtl="0">
              <a:spcBef>
                <a:spcPts val="0"/>
              </a:spcBef>
              <a:buClr>
                <a:schemeClr val="dk1"/>
              </a:buClr>
              <a:buSzPts val="1400"/>
              <a:buFont typeface="Arial"/>
              <a:buNone/>
              <a:defRPr sz="6400">
                <a:solidFill>
                  <a:schemeClr val="dk1"/>
                </a:solidFill>
              </a:defRPr>
            </a:lvl8pPr>
            <a:lvl9pPr indent="0" lvl="8" rtl="0">
              <a:spcBef>
                <a:spcPts val="0"/>
              </a:spcBef>
              <a:buClr>
                <a:schemeClr val="dk1"/>
              </a:buClr>
              <a:buSzPts val="1400"/>
              <a:buFont typeface="Arial"/>
              <a:buNone/>
              <a:defRPr sz="6400">
                <a:solidFill>
                  <a:schemeClr val="dk1"/>
                </a:solidFill>
              </a:defRPr>
            </a:lvl9pPr>
          </a:lstStyle>
          <a:p/>
        </p:txBody>
      </p:sp>
      <p:sp>
        <p:nvSpPr>
          <p:cNvPr id="49" name="Shape 49"/>
          <p:cNvSpPr txBox="1"/>
          <p:nvPr>
            <p:ph idx="1" type="body"/>
          </p:nvPr>
        </p:nvSpPr>
        <p:spPr>
          <a:xfrm>
            <a:off x="831200" y="3705600"/>
            <a:ext cx="7488000" cy="8478300"/>
          </a:xfrm>
          <a:prstGeom prst="rect">
            <a:avLst/>
          </a:prstGeom>
          <a:noFill/>
          <a:ln>
            <a:noFill/>
          </a:ln>
        </p:spPr>
        <p:txBody>
          <a:bodyPr anchorCtr="0" anchor="t" bIns="91425" lIns="91425" rIns="91425" wrap="square" tIns="91425"/>
          <a:lstStyle>
            <a:lvl1pPr indent="0" lvl="0" marL="0" marR="0" rtl="0" algn="l">
              <a:lnSpc>
                <a:spcPct val="150000"/>
              </a:lnSpc>
              <a:spcBef>
                <a:spcPts val="0"/>
              </a:spcBef>
              <a:spcAft>
                <a:spcPts val="0"/>
              </a:spcAft>
              <a:buClr>
                <a:srgbClr val="424242"/>
              </a:buClr>
              <a:buSzPts val="1400"/>
              <a:buFont typeface="Roboto"/>
              <a:buNone/>
              <a:defRPr b="0" i="0" sz="32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32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3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SzPts val="1400"/>
              <a:buFont typeface="Roboto"/>
              <a:buNone/>
              <a:defRPr b="0" i="0" sz="3200" u="none" cap="none" strike="noStrike">
                <a:solidFill>
                  <a:srgbClr val="424242"/>
                </a:solidFill>
                <a:latin typeface="Roboto"/>
                <a:ea typeface="Roboto"/>
                <a:cs typeface="Roboto"/>
                <a:sym typeface="Roboto"/>
              </a:defRPr>
            </a:lvl9pPr>
          </a:lstStyle>
          <a:p/>
        </p:txBody>
      </p:sp>
      <p:sp>
        <p:nvSpPr>
          <p:cNvPr id="50" name="Shape 50"/>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4.xml"/><Relationship Id="rId11" Type="http://schemas.openxmlformats.org/officeDocument/2006/relationships/slideLayout" Target="../slideLayouts/slideLayout25.xml"/><Relationship Id="rId22" Type="http://schemas.openxmlformats.org/officeDocument/2006/relationships/theme" Target="../theme/theme2.xml"/><Relationship Id="rId10" Type="http://schemas.openxmlformats.org/officeDocument/2006/relationships/slideLayout" Target="../slideLayouts/slideLayout24.xml"/><Relationship Id="rId21" Type="http://schemas.openxmlformats.org/officeDocument/2006/relationships/slideLayout" Target="../slideLayouts/slideLayout35.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19" Type="http://schemas.openxmlformats.org/officeDocument/2006/relationships/slideLayout" Target="../slideLayouts/slideLayout33.xml"/><Relationship Id="rId6" Type="http://schemas.openxmlformats.org/officeDocument/2006/relationships/slideLayout" Target="../slideLayouts/slideLayout20.xml"/><Relationship Id="rId18" Type="http://schemas.openxmlformats.org/officeDocument/2006/relationships/slideLayout" Target="../slideLayouts/slideLayout32.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pic>
        <p:nvPicPr>
          <p:cNvPr descr="footer.png" id="6" name="Shape 6"/>
          <p:cNvPicPr preferRelativeResize="0"/>
          <p:nvPr/>
        </p:nvPicPr>
        <p:blipFill rotWithShape="1">
          <a:blip r:embed="rId1">
            <a:alphaModFix/>
          </a:blip>
          <a:srcRect b="0" l="0" r="0" t="0"/>
          <a:stretch/>
        </p:blipFill>
        <p:spPr>
          <a:xfrm>
            <a:off x="0" y="0"/>
            <a:ext cx="24384001" cy="13716000"/>
          </a:xfrm>
          <a:prstGeom prst="rect">
            <a:avLst/>
          </a:prstGeom>
          <a:noFill/>
          <a:ln>
            <a:noFill/>
          </a:ln>
        </p:spPr>
      </p:pic>
      <p:sp>
        <p:nvSpPr>
          <p:cNvPr id="7" name="Shape 7"/>
          <p:cNvSpPr txBox="1"/>
          <p:nvPr>
            <p:ph type="title"/>
          </p:nvPr>
        </p:nvSpPr>
        <p:spPr>
          <a:xfrm>
            <a:off x="831200" y="1186733"/>
            <a:ext cx="22721701" cy="15273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304FFE"/>
              </a:buClr>
              <a:buSzPts val="1400"/>
              <a:buFont typeface="Roboto"/>
              <a:buNone/>
              <a:defRPr b="1" i="0" sz="9600" u="none" cap="none" strike="noStrike">
                <a:solidFill>
                  <a:srgbClr val="304FFE"/>
                </a:solidFill>
                <a:latin typeface="Roboto"/>
                <a:ea typeface="Roboto"/>
                <a:cs typeface="Roboto"/>
                <a:sym typeface="Roboto"/>
              </a:defRPr>
            </a:lvl1pPr>
            <a:lvl2pPr indent="0" lvl="1" rtl="0">
              <a:spcBef>
                <a:spcPts val="0"/>
              </a:spcBef>
              <a:buClr>
                <a:schemeClr val="dk1"/>
              </a:buClr>
              <a:buSzPts val="1400"/>
              <a:buFont typeface="Arial"/>
              <a:buNone/>
              <a:defRPr sz="7500">
                <a:solidFill>
                  <a:schemeClr val="dk1"/>
                </a:solidFill>
              </a:defRPr>
            </a:lvl2pPr>
            <a:lvl3pPr indent="0" lvl="2" rtl="0">
              <a:spcBef>
                <a:spcPts val="0"/>
              </a:spcBef>
              <a:buClr>
                <a:schemeClr val="dk1"/>
              </a:buClr>
              <a:buSzPts val="1400"/>
              <a:buFont typeface="Arial"/>
              <a:buNone/>
              <a:defRPr sz="7500">
                <a:solidFill>
                  <a:schemeClr val="dk1"/>
                </a:solidFill>
              </a:defRPr>
            </a:lvl3pPr>
            <a:lvl4pPr indent="0" lvl="3" rtl="0">
              <a:spcBef>
                <a:spcPts val="0"/>
              </a:spcBef>
              <a:buClr>
                <a:schemeClr val="dk1"/>
              </a:buClr>
              <a:buSzPts val="1400"/>
              <a:buFont typeface="Arial"/>
              <a:buNone/>
              <a:defRPr sz="7500">
                <a:solidFill>
                  <a:schemeClr val="dk1"/>
                </a:solidFill>
              </a:defRPr>
            </a:lvl4pPr>
            <a:lvl5pPr indent="0" lvl="4" rtl="0">
              <a:spcBef>
                <a:spcPts val="0"/>
              </a:spcBef>
              <a:buClr>
                <a:schemeClr val="dk1"/>
              </a:buClr>
              <a:buSzPts val="1400"/>
              <a:buFont typeface="Arial"/>
              <a:buNone/>
              <a:defRPr sz="7500">
                <a:solidFill>
                  <a:schemeClr val="dk1"/>
                </a:solidFill>
              </a:defRPr>
            </a:lvl5pPr>
            <a:lvl6pPr indent="0" lvl="5" rtl="0">
              <a:spcBef>
                <a:spcPts val="0"/>
              </a:spcBef>
              <a:buClr>
                <a:schemeClr val="dk1"/>
              </a:buClr>
              <a:buSzPts val="1400"/>
              <a:buFont typeface="Arial"/>
              <a:buNone/>
              <a:defRPr sz="7500">
                <a:solidFill>
                  <a:schemeClr val="dk1"/>
                </a:solidFill>
              </a:defRPr>
            </a:lvl6pPr>
            <a:lvl7pPr indent="0" lvl="6" rtl="0">
              <a:spcBef>
                <a:spcPts val="0"/>
              </a:spcBef>
              <a:buClr>
                <a:schemeClr val="dk1"/>
              </a:buClr>
              <a:buSzPts val="1400"/>
              <a:buFont typeface="Arial"/>
              <a:buNone/>
              <a:defRPr sz="7500">
                <a:solidFill>
                  <a:schemeClr val="dk1"/>
                </a:solidFill>
              </a:defRPr>
            </a:lvl7pPr>
            <a:lvl8pPr indent="0" lvl="7" rtl="0">
              <a:spcBef>
                <a:spcPts val="0"/>
              </a:spcBef>
              <a:buClr>
                <a:schemeClr val="dk1"/>
              </a:buClr>
              <a:buSzPts val="1400"/>
              <a:buFont typeface="Arial"/>
              <a:buNone/>
              <a:defRPr sz="7500">
                <a:solidFill>
                  <a:schemeClr val="dk1"/>
                </a:solidFill>
              </a:defRPr>
            </a:lvl8pPr>
            <a:lvl9pPr indent="0" lvl="8" rtl="0">
              <a:spcBef>
                <a:spcPts val="0"/>
              </a:spcBef>
              <a:buClr>
                <a:schemeClr val="dk1"/>
              </a:buClr>
              <a:buSzPts val="1400"/>
              <a:buFont typeface="Arial"/>
              <a:buNone/>
              <a:defRPr sz="7500">
                <a:solidFill>
                  <a:schemeClr val="dk1"/>
                </a:solidFill>
              </a:defRPr>
            </a:lvl9pPr>
          </a:lstStyle>
          <a:p/>
        </p:txBody>
      </p:sp>
      <p:sp>
        <p:nvSpPr>
          <p:cNvPr id="8" name="Shape 8"/>
          <p:cNvSpPr txBox="1"/>
          <p:nvPr>
            <p:ph idx="1" type="body"/>
          </p:nvPr>
        </p:nvSpPr>
        <p:spPr>
          <a:xfrm>
            <a:off x="831200" y="3073266"/>
            <a:ext cx="22721701" cy="9110400"/>
          </a:xfrm>
          <a:prstGeom prst="rect">
            <a:avLst/>
          </a:prstGeom>
          <a:noFill/>
          <a:ln>
            <a:noFill/>
          </a:ln>
        </p:spPr>
        <p:txBody>
          <a:bodyPr anchorCtr="0" anchor="t" bIns="91425" lIns="91425" rIns="91425" wrap="square" tIns="91425"/>
          <a:lstStyle>
            <a:lvl1pPr indent="0" lvl="0" marL="0" marR="0" rtl="0" algn="l">
              <a:lnSpc>
                <a:spcPct val="150000"/>
              </a:lnSpc>
              <a:spcBef>
                <a:spcPts val="0"/>
              </a:spcBef>
              <a:spcAft>
                <a:spcPts val="0"/>
              </a:spcAft>
              <a:buClr>
                <a:srgbClr val="424242"/>
              </a:buClr>
              <a:buSzPts val="1400"/>
              <a:buFont typeface="Roboto"/>
              <a:buNone/>
              <a:defRPr b="0" i="0" sz="6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4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37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4300"/>
              </a:spcAft>
              <a:buClr>
                <a:srgbClr val="424242"/>
              </a:buClr>
              <a:buSzPts val="1400"/>
              <a:buFont typeface="Roboto"/>
              <a:buNone/>
              <a:defRPr b="0" i="0" sz="3700" u="none" cap="none" strike="noStrike">
                <a:solidFill>
                  <a:srgbClr val="424242"/>
                </a:solidFill>
                <a:latin typeface="Roboto"/>
                <a:ea typeface="Roboto"/>
                <a:cs typeface="Roboto"/>
                <a:sym typeface="Roboto"/>
              </a:defRPr>
            </a:lvl9pPr>
          </a:lstStyle>
          <a:p/>
        </p:txBody>
      </p:sp>
      <p:sp>
        <p:nvSpPr>
          <p:cNvPr id="9" name="Shape 9"/>
          <p:cNvSpPr txBox="1"/>
          <p:nvPr>
            <p:ph idx="12" type="sldNum"/>
          </p:nvPr>
        </p:nvSpPr>
        <p:spPr>
          <a:xfrm>
            <a:off x="22593220" y="12638444"/>
            <a:ext cx="1463100" cy="1049699"/>
          </a:xfrm>
          <a:prstGeom prst="rect">
            <a:avLst/>
          </a:prstGeom>
          <a:noFill/>
          <a:ln>
            <a:noFill/>
          </a:ln>
        </p:spPr>
        <p:txBody>
          <a:bodyPr anchorCtr="0" anchor="ctr" bIns="243800" lIns="243800" rIns="243800" wrap="square" tIns="243800">
            <a:noAutofit/>
          </a:bodyPr>
          <a:lstStyle/>
          <a:p>
            <a:pPr indent="0" lvl="0" marL="0" marR="0" rtl="0" algn="r">
              <a:lnSpc>
                <a:spcPct val="100000"/>
              </a:lnSpc>
              <a:spcBef>
                <a:spcPts val="0"/>
              </a:spcBef>
              <a:spcAft>
                <a:spcPts val="0"/>
              </a:spcAft>
              <a:buClr>
                <a:schemeClr val="dk2"/>
              </a:buClr>
              <a:buFont typeface="Arial"/>
              <a:buNone/>
            </a:pPr>
            <a:fld id="{00000000-1234-1234-1234-123412341234}" type="slidenum">
              <a:rPr b="0" i="0" lang="en-US" sz="2700" u="none" cap="none" strike="noStrike">
                <a:solidFill>
                  <a:schemeClr val="dk2"/>
                </a:solidFill>
                <a:latin typeface="Arial"/>
                <a:ea typeface="Arial"/>
                <a:cs typeface="Arial"/>
                <a:sym typeface="Arial"/>
              </a:rPr>
              <a:t>‹#›</a:t>
            </a:fld>
          </a:p>
        </p:txBody>
      </p:sp>
      <p:sp>
        <p:nvSpPr>
          <p:cNvPr id="10" name="Shape 10"/>
          <p:cNvSpPr txBox="1"/>
          <p:nvPr/>
        </p:nvSpPr>
        <p:spPr>
          <a:xfrm>
            <a:off x="24809800" y="5622533"/>
            <a:ext cx="14523301" cy="16944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 name="Shape 11"/>
          <p:cNvSpPr txBox="1"/>
          <p:nvPr/>
        </p:nvSpPr>
        <p:spPr>
          <a:xfrm>
            <a:off x="6351166" y="12697000"/>
            <a:ext cx="14124900" cy="6129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000000"/>
              </a:buClr>
              <a:buFont typeface="Arial"/>
              <a:buNone/>
            </a:pPr>
            <a:r>
              <a:rPr b="1" i="0" lang="en-US" sz="2700" u="none" cap="none" strike="noStrike">
                <a:solidFill>
                  <a:srgbClr val="757575"/>
                </a:solidFill>
                <a:latin typeface="Roboto"/>
                <a:ea typeface="Roboto"/>
                <a:cs typeface="Roboto"/>
                <a:sym typeface="Roboto"/>
              </a:rPr>
              <a:t>Progressive Web Apps   </a:t>
            </a: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 name="Shape 67"/>
        <p:cNvGrpSpPr/>
        <p:nvPr/>
      </p:nvGrpSpPr>
      <p:grpSpPr>
        <a:xfrm>
          <a:off x="0" y="0"/>
          <a:ext cx="0" cy="0"/>
          <a:chOff x="0" y="0"/>
          <a:chExt cx="0" cy="0"/>
        </a:xfrm>
      </p:grpSpPr>
      <p:sp>
        <p:nvSpPr>
          <p:cNvPr id="68" name="Shape 68"/>
          <p:cNvSpPr txBox="1"/>
          <p:nvPr>
            <p:ph idx="1" type="body"/>
          </p:nvPr>
        </p:nvSpPr>
        <p:spPr>
          <a:xfrm>
            <a:off x="1989225" y="3342198"/>
            <a:ext cx="20372400" cy="103737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495300" lvl="1" marL="228600" marR="0" rtl="0" algn="l">
              <a:lnSpc>
                <a:spcPct val="115000"/>
              </a:lnSpc>
              <a:spcBef>
                <a:spcPts val="0"/>
              </a:spcBef>
              <a:spcAft>
                <a:spcPts val="0"/>
              </a:spcAft>
              <a:buClr>
                <a:srgbClr val="404040"/>
              </a:buClr>
              <a:buSzPts val="1400"/>
              <a:buFont typeface="Roboto"/>
              <a:buChar char="­"/>
              <a:defRPr b="0" i="0" sz="1400" u="none" cap="none" strike="noStrike">
                <a:solidFill>
                  <a:srgbClr val="000000"/>
                </a:solidFill>
                <a:latin typeface="Arial"/>
                <a:ea typeface="Arial"/>
                <a:cs typeface="Arial"/>
                <a:sym typeface="Arial"/>
              </a:defRPr>
            </a:lvl2pPr>
            <a:lvl3pPr indent="457200" lvl="2"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685800" lvl="3"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914400" lvl="4"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1143000" lvl="5"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1600200" lvl="6"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0" lvl="7"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3200400" lvl="8" mar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Shape 69"/>
          <p:cNvSpPr txBox="1"/>
          <p:nvPr>
            <p:ph type="title"/>
          </p:nvPr>
        </p:nvSpPr>
        <p:spPr>
          <a:xfrm>
            <a:off x="1989175" y="0"/>
            <a:ext cx="20372400" cy="21000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Font typeface="Arial"/>
              <a:buNone/>
              <a:defRPr sz="1800"/>
            </a:lvl2pPr>
            <a:lvl3pPr indent="0" lvl="2" marL="0" marR="0" rtl="0" algn="l">
              <a:spcBef>
                <a:spcPts val="0"/>
              </a:spcBef>
              <a:buSzPts val="1400"/>
              <a:buFont typeface="Arial"/>
              <a:buNone/>
              <a:defRPr sz="1800"/>
            </a:lvl3pPr>
            <a:lvl4pPr indent="0" lvl="3" marL="0" marR="0" rtl="0" algn="l">
              <a:spcBef>
                <a:spcPts val="0"/>
              </a:spcBef>
              <a:buSzPts val="1400"/>
              <a:buFont typeface="Arial"/>
              <a:buNone/>
              <a:defRPr sz="1800"/>
            </a:lvl4pPr>
            <a:lvl5pPr indent="0" lvl="4" marL="0" marR="0" rtl="0" algn="l">
              <a:spcBef>
                <a:spcPts val="0"/>
              </a:spcBef>
              <a:buSzPts val="1400"/>
              <a:buFont typeface="Arial"/>
              <a:buNone/>
              <a:defRPr sz="1800"/>
            </a:lvl5pPr>
            <a:lvl6pPr indent="0" lvl="5" marL="0" marR="0" rtl="0" algn="l">
              <a:spcBef>
                <a:spcPts val="0"/>
              </a:spcBef>
              <a:buSzPts val="1400"/>
              <a:buFont typeface="Arial"/>
              <a:buNone/>
              <a:defRPr sz="1800"/>
            </a:lvl6pPr>
            <a:lvl7pPr indent="0" lvl="6" marL="0" marR="0" rtl="0" algn="l">
              <a:spcBef>
                <a:spcPts val="0"/>
              </a:spcBef>
              <a:buSzPts val="1400"/>
              <a:buFont typeface="Arial"/>
              <a:buNone/>
              <a:defRPr sz="1800"/>
            </a:lvl7pPr>
            <a:lvl8pPr indent="0" lvl="7" marL="0" marR="0" rtl="0" algn="l">
              <a:spcBef>
                <a:spcPts val="0"/>
              </a:spcBef>
              <a:buSzPts val="1400"/>
              <a:buFont typeface="Arial"/>
              <a:buNone/>
              <a:defRPr sz="1800"/>
            </a:lvl8pPr>
            <a:lvl9pPr indent="0" lvl="8" marL="0" marR="0" rtl="0" algn="l">
              <a:spcBef>
                <a:spcPts val="0"/>
              </a:spcBef>
              <a:buSzPts val="1400"/>
              <a:buFont typeface="Arial"/>
              <a:buNone/>
              <a:defRPr sz="1800"/>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1" Type="http://schemas.openxmlformats.org/officeDocument/2006/relationships/hyperlink" Target="http://googlechrome.github.io" TargetMode="External"/><Relationship Id="rId10" Type="http://schemas.openxmlformats.org/officeDocument/2006/relationships/hyperlink" Target="https://github.com/w3c/browser-payment-api" TargetMode="External"/><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googlechrome.github.io/samples/paymentrequest/credit-cards/" TargetMode="External"/><Relationship Id="rId4" Type="http://schemas.openxmlformats.org/officeDocument/2006/relationships/hyperlink" Target="https://googlechrome.github.io/samples/paymentrequest/android-pay/" TargetMode="External"/><Relationship Id="rId9" Type="http://schemas.openxmlformats.org/officeDocument/2006/relationships/hyperlink" Target="https://emerald-eon.appspot.com/" TargetMode="External"/><Relationship Id="rId5" Type="http://schemas.openxmlformats.org/officeDocument/2006/relationships/hyperlink" Target="https://googlechrome.github.io/samples/paymentrequest/free-shipping/" TargetMode="External"/><Relationship Id="rId6" Type="http://schemas.openxmlformats.org/officeDocument/2006/relationships/hyperlink" Target="https://googlechrome.github.io/samples/paymentrequest/shipping-options/" TargetMode="External"/><Relationship Id="rId7" Type="http://schemas.openxmlformats.org/officeDocument/2006/relationships/hyperlink" Target="https://googlechrome.github.io/samples/paymentrequest/dynamic-shipping/" TargetMode="External"/><Relationship Id="rId8" Type="http://schemas.openxmlformats.org/officeDocument/2006/relationships/hyperlink" Target="https://googlechrome.github.io/samples/paymentrequest/contact-inf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s://googlechrome.github.io/samples/paymentrequest/" TargetMode="External"/><Relationship Id="rId4" Type="http://schemas.openxmlformats.org/officeDocument/2006/relationships/hyperlink" Target="http://emerald-eon.appspot.com" TargetMode="External"/><Relationship Id="rId5" Type="http://schemas.openxmlformats.org/officeDocument/2006/relationships/hyperlink" Target="https://github.com/asieke/prguide" TargetMode="External"/><Relationship Id="rId6" Type="http://schemas.openxmlformats.org/officeDocument/2006/relationships/hyperlink" Target="https://goo.gl/OYeDXx"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android.com/pa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708000" y="5141361"/>
            <a:ext cx="10787100" cy="3952799"/>
          </a:xfrm>
          <a:prstGeom prst="rect">
            <a:avLst/>
          </a:prstGeom>
          <a:noFill/>
          <a:ln>
            <a:noFill/>
          </a:ln>
        </p:spPr>
        <p:txBody>
          <a:bodyPr anchorCtr="0" anchor="b" bIns="243800" lIns="243800" rIns="243800" wrap="square" tIns="243800">
            <a:noAutofit/>
          </a:bodyPr>
          <a:lstStyle/>
          <a:p>
            <a:pPr indent="0" lvl="0" marL="0" marR="0" rtl="0" algn="ctr">
              <a:lnSpc>
                <a:spcPct val="100000"/>
              </a:lnSpc>
              <a:spcBef>
                <a:spcPts val="0"/>
              </a:spcBef>
              <a:spcAft>
                <a:spcPts val="0"/>
              </a:spcAft>
              <a:buClr>
                <a:srgbClr val="FAFAFA"/>
              </a:buClr>
              <a:buFont typeface="Roboto"/>
              <a:buNone/>
            </a:pPr>
            <a:r>
              <a:rPr b="1" i="0" lang="en-US" sz="11200" u="none" cap="none" strike="noStrike">
                <a:solidFill>
                  <a:srgbClr val="FAFAFA"/>
                </a:solidFill>
                <a:latin typeface="Roboto"/>
                <a:ea typeface="Roboto"/>
                <a:cs typeface="Roboto"/>
                <a:sym typeface="Roboto"/>
              </a:rPr>
              <a:t>Web Payment Integration</a:t>
            </a:r>
          </a:p>
        </p:txBody>
      </p:sp>
      <p:sp>
        <p:nvSpPr>
          <p:cNvPr id="137" name="Shape 137"/>
          <p:cNvSpPr txBox="1"/>
          <p:nvPr>
            <p:ph idx="3" type="subTitle"/>
          </p:nvPr>
        </p:nvSpPr>
        <p:spPr>
          <a:xfrm>
            <a:off x="708000" y="1504333"/>
            <a:ext cx="10787100" cy="1397700"/>
          </a:xfrm>
          <a:prstGeom prst="rect">
            <a:avLst/>
          </a:prstGeom>
          <a:noFill/>
          <a:ln>
            <a:noFill/>
          </a:ln>
        </p:spPr>
        <p:txBody>
          <a:bodyPr anchorCtr="0" anchor="t" bIns="243800" lIns="243800" rIns="243800" wrap="square" tIns="243800">
            <a:noAutofit/>
          </a:bodyPr>
          <a:lstStyle/>
          <a:p>
            <a:pPr indent="0" lvl="0" marL="0" marR="0" rtl="0" algn="ctr">
              <a:lnSpc>
                <a:spcPct val="100000"/>
              </a:lnSpc>
              <a:spcBef>
                <a:spcPts val="0"/>
              </a:spcBef>
              <a:spcAft>
                <a:spcPts val="0"/>
              </a:spcAft>
              <a:buClr>
                <a:srgbClr val="424242"/>
              </a:buClr>
              <a:buFont typeface="Roboto"/>
              <a:buNone/>
            </a:pPr>
            <a:r>
              <a:t/>
            </a:r>
            <a:endParaRPr b="0" i="0" sz="4300" u="none" cap="none" strike="noStrike">
              <a:solidFill>
                <a:srgbClr val="FAFAFA"/>
              </a:solidFill>
              <a:latin typeface="Roboto"/>
              <a:ea typeface="Roboto"/>
              <a:cs typeface="Roboto"/>
              <a:sym typeface="Roboto"/>
            </a:endParaRPr>
          </a:p>
        </p:txBody>
      </p:sp>
      <p:sp>
        <p:nvSpPr>
          <p:cNvPr id="138" name="Shape 138"/>
          <p:cNvSpPr txBox="1"/>
          <p:nvPr>
            <p:ph idx="1" type="subTitle"/>
          </p:nvPr>
        </p:nvSpPr>
        <p:spPr>
          <a:xfrm>
            <a:off x="708000" y="9327761"/>
            <a:ext cx="10787100" cy="3293700"/>
          </a:xfrm>
          <a:prstGeom prst="rect">
            <a:avLst/>
          </a:prstGeom>
          <a:noFill/>
          <a:ln>
            <a:noFill/>
          </a:ln>
        </p:spPr>
        <p:txBody>
          <a:bodyPr anchorCtr="0" anchor="t" bIns="243800" lIns="243800" rIns="243800" wrap="square" tIns="243800">
            <a:noAutofit/>
          </a:bodyPr>
          <a:lstStyle/>
          <a:p>
            <a:pPr indent="0" lvl="0" marL="0" marR="0" rtl="0" algn="ctr">
              <a:lnSpc>
                <a:spcPct val="100000"/>
              </a:lnSpc>
              <a:spcBef>
                <a:spcPts val="0"/>
              </a:spcBef>
              <a:spcAft>
                <a:spcPts val="0"/>
              </a:spcAft>
              <a:buClr>
                <a:srgbClr val="FAFAFA"/>
              </a:buClr>
              <a:buFont typeface="Roboto"/>
              <a:buNone/>
            </a:pPr>
            <a:r>
              <a:rPr b="0" i="0" lang="en-US" sz="5600" u="none" cap="none" strike="noStrike">
                <a:solidFill>
                  <a:srgbClr val="FAFAFA"/>
                </a:solidFill>
                <a:latin typeface="Roboto"/>
                <a:ea typeface="Roboto"/>
                <a:cs typeface="Roboto"/>
                <a:sym typeface="Roboto"/>
              </a:rPr>
              <a:t>The PaymentRequest API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63" name="Shape 463"/>
        <p:cNvGrpSpPr/>
        <p:nvPr/>
      </p:nvGrpSpPr>
      <p:grpSpPr>
        <a:xfrm>
          <a:off x="0" y="0"/>
          <a:ext cx="0" cy="0"/>
          <a:chOff x="0" y="0"/>
          <a:chExt cx="0" cy="0"/>
        </a:xfrm>
      </p:grpSpPr>
      <p:sp>
        <p:nvSpPr>
          <p:cNvPr id="464" name="Shape 464"/>
          <p:cNvSpPr txBox="1"/>
          <p:nvPr/>
        </p:nvSpPr>
        <p:spPr>
          <a:xfrm>
            <a:off x="5558848" y="2078000"/>
            <a:ext cx="13266300" cy="10249800"/>
          </a:xfrm>
          <a:prstGeom prst="rect">
            <a:avLst/>
          </a:prstGeom>
          <a:noFill/>
          <a:ln>
            <a:noFill/>
          </a:ln>
        </p:spPr>
        <p:txBody>
          <a:bodyPr anchorCtr="0" anchor="t" bIns="243800" lIns="243800" rIns="243800" wrap="square" tIns="243800">
            <a:noAutofit/>
          </a:bodyPr>
          <a:lstStyle/>
          <a:p>
            <a:pPr indent="0" lvl="0" marL="0" marR="0" rtl="0" algn="l">
              <a:lnSpc>
                <a:spcPct val="120000"/>
              </a:lnSpc>
              <a:spcBef>
                <a:spcPts val="0"/>
              </a:spcBef>
              <a:spcAft>
                <a:spcPts val="0"/>
              </a:spcAft>
              <a:buClr>
                <a:srgbClr val="26C6DA"/>
              </a:buClr>
              <a:buFont typeface="Consolas"/>
              <a:buNone/>
            </a:pPr>
            <a:r>
              <a:rPr b="0" i="0" lang="en-US" sz="4000" u="none" cap="none" strike="noStrike">
                <a:solidFill>
                  <a:srgbClr val="26C6DA"/>
                </a:solidFill>
                <a:latin typeface="Consolas"/>
                <a:ea typeface="Consolas"/>
                <a:cs typeface="Consolas"/>
                <a:sym typeface="Consolas"/>
              </a:rPr>
              <a:t>&lt;label </a:t>
            </a:r>
            <a:r>
              <a:rPr b="0" i="0" lang="en-US" sz="4000" u="none" cap="none" strike="noStrike">
                <a:solidFill>
                  <a:srgbClr val="FF8A80"/>
                </a:solidFill>
                <a:latin typeface="Consolas"/>
                <a:ea typeface="Consolas"/>
                <a:cs typeface="Consolas"/>
                <a:sym typeface="Consolas"/>
              </a:rPr>
              <a:t>for</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"frmNameCC"</a:t>
            </a:r>
            <a:r>
              <a:rPr b="0" i="0" lang="en-US" sz="4000" u="none" cap="none" strike="noStrike">
                <a:solidFill>
                  <a:srgbClr val="26C6DA"/>
                </a:solidFill>
                <a:latin typeface="Consolas"/>
                <a:ea typeface="Consolas"/>
                <a:cs typeface="Consolas"/>
                <a:sym typeface="Consolas"/>
              </a:rPr>
              <a:t>&gt;</a:t>
            </a:r>
            <a:r>
              <a:rPr b="0" i="0" lang="en-US" sz="4000" u="none" cap="none" strike="noStrike">
                <a:solidFill>
                  <a:srgbClr val="FFFFFF"/>
                </a:solidFill>
                <a:latin typeface="Consolas"/>
                <a:ea typeface="Consolas"/>
                <a:cs typeface="Consolas"/>
                <a:sym typeface="Consolas"/>
              </a:rPr>
              <a:t>Name on card</a:t>
            </a:r>
            <a:r>
              <a:rPr b="0" i="0" lang="en-US" sz="4000" u="none" cap="none" strike="noStrike">
                <a:solidFill>
                  <a:srgbClr val="26C6DA"/>
                </a:solidFill>
                <a:latin typeface="Consolas"/>
                <a:ea typeface="Consolas"/>
                <a:cs typeface="Consolas"/>
                <a:sym typeface="Consolas"/>
              </a:rPr>
              <a:t>&lt;/label&gt;</a:t>
            </a: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&lt;input </a:t>
            </a:r>
            <a:r>
              <a:rPr b="0" i="0" lang="en-US" sz="4000" u="none" cap="none" strike="noStrike">
                <a:solidFill>
                  <a:srgbClr val="FF8A80"/>
                </a:solidFill>
                <a:latin typeface="Consolas"/>
                <a:ea typeface="Consolas"/>
                <a:cs typeface="Consolas"/>
                <a:sym typeface="Consolas"/>
              </a:rPr>
              <a:t>name</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"ccname"</a:t>
            </a:r>
            <a:r>
              <a:rPr b="0" i="0" lang="en-US" sz="4000" u="none" cap="none" strike="noStrike">
                <a:solidFill>
                  <a:srgbClr val="26C6DA"/>
                </a:solidFill>
                <a:latin typeface="Consolas"/>
                <a:ea typeface="Consolas"/>
                <a:cs typeface="Consolas"/>
                <a:sym typeface="Consolas"/>
              </a:rPr>
              <a:t> </a:t>
            </a:r>
            <a:r>
              <a:rPr b="0" i="0" lang="en-US" sz="4000" u="none" cap="none" strike="noStrike">
                <a:solidFill>
                  <a:srgbClr val="FF8A80"/>
                </a:solidFill>
                <a:highlight>
                  <a:srgbClr val="434343"/>
                </a:highlight>
                <a:latin typeface="Consolas"/>
                <a:ea typeface="Consolas"/>
                <a:cs typeface="Consolas"/>
                <a:sym typeface="Consolas"/>
              </a:rPr>
              <a:t>autocomplete</a:t>
            </a:r>
            <a:r>
              <a:rPr b="0" i="0" lang="en-US" sz="4000" u="none" cap="none" strike="noStrike">
                <a:solidFill>
                  <a:srgbClr val="90A4AE"/>
                </a:solidFill>
                <a:highlight>
                  <a:srgbClr val="434343"/>
                </a:highlight>
                <a:latin typeface="Consolas"/>
                <a:ea typeface="Consolas"/>
                <a:cs typeface="Consolas"/>
                <a:sym typeface="Consolas"/>
              </a:rPr>
              <a:t>=</a:t>
            </a:r>
            <a:r>
              <a:rPr b="0" i="0" lang="en-US" sz="4000" u="none" cap="none" strike="noStrike">
                <a:solidFill>
                  <a:srgbClr val="00BFA4"/>
                </a:solidFill>
                <a:highlight>
                  <a:srgbClr val="434343"/>
                </a:highlight>
                <a:latin typeface="Consolas"/>
                <a:ea typeface="Consolas"/>
                <a:cs typeface="Consolas"/>
                <a:sym typeface="Consolas"/>
              </a:rPr>
              <a:t>"cc-name"</a:t>
            </a:r>
            <a:r>
              <a:rPr b="0" i="0" lang="en-US" sz="4000" u="none" cap="none" strike="noStrike">
                <a:solidFill>
                  <a:srgbClr val="26C6DA"/>
                </a:solidFill>
                <a:latin typeface="Consolas"/>
                <a:ea typeface="Consolas"/>
                <a:cs typeface="Consolas"/>
                <a:sym typeface="Consolas"/>
              </a:rPr>
              <a:t>&gt;</a:t>
            </a:r>
            <a:br>
              <a:rPr b="0" i="0" lang="en-US" sz="4000" u="none" cap="none" strike="noStrike">
                <a:solidFill>
                  <a:srgbClr val="26C6DA"/>
                </a:solidFill>
                <a:latin typeface="Consolas"/>
                <a:ea typeface="Consolas"/>
                <a:cs typeface="Consolas"/>
                <a:sym typeface="Consolas"/>
              </a:rPr>
            </a:b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&lt;label </a:t>
            </a:r>
            <a:r>
              <a:rPr b="0" i="0" lang="en-US" sz="4000" u="none" cap="none" strike="noStrike">
                <a:solidFill>
                  <a:srgbClr val="FF8A80"/>
                </a:solidFill>
                <a:latin typeface="Consolas"/>
                <a:ea typeface="Consolas"/>
                <a:cs typeface="Consolas"/>
                <a:sym typeface="Consolas"/>
              </a:rPr>
              <a:t>for</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"frmCCNum"</a:t>
            </a:r>
            <a:r>
              <a:rPr b="0" i="0" lang="en-US" sz="4000" u="none" cap="none" strike="noStrike">
                <a:solidFill>
                  <a:srgbClr val="26C6DA"/>
                </a:solidFill>
                <a:latin typeface="Consolas"/>
                <a:ea typeface="Consolas"/>
                <a:cs typeface="Consolas"/>
                <a:sym typeface="Consolas"/>
              </a:rPr>
              <a:t>&gt;</a:t>
            </a:r>
            <a:r>
              <a:rPr b="0" i="0" lang="en-US" sz="4000" u="none" cap="none" strike="noStrike">
                <a:solidFill>
                  <a:srgbClr val="FFFFFF"/>
                </a:solidFill>
                <a:latin typeface="Consolas"/>
                <a:ea typeface="Consolas"/>
                <a:cs typeface="Consolas"/>
                <a:sym typeface="Consolas"/>
              </a:rPr>
              <a:t>Card Number</a:t>
            </a:r>
            <a:r>
              <a:rPr b="0" i="0" lang="en-US" sz="4000" u="none" cap="none" strike="noStrike">
                <a:solidFill>
                  <a:srgbClr val="26C6DA"/>
                </a:solidFill>
                <a:latin typeface="Consolas"/>
                <a:ea typeface="Consolas"/>
                <a:cs typeface="Consolas"/>
                <a:sym typeface="Consolas"/>
              </a:rPr>
              <a:t>&lt;/label&gt;</a:t>
            </a: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&lt;input </a:t>
            </a:r>
            <a:r>
              <a:rPr b="0" i="0" lang="en-US" sz="4000" u="none" cap="none" strike="noStrike">
                <a:solidFill>
                  <a:srgbClr val="FF8A80"/>
                </a:solidFill>
                <a:latin typeface="Consolas"/>
                <a:ea typeface="Consolas"/>
                <a:cs typeface="Consolas"/>
                <a:sym typeface="Consolas"/>
              </a:rPr>
              <a:t>name</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"cardnumber"</a:t>
            </a:r>
            <a:r>
              <a:rPr b="0" i="0" lang="en-US" sz="4000" u="none" cap="none" strike="noStrike">
                <a:solidFill>
                  <a:srgbClr val="26C6DA"/>
                </a:solidFill>
                <a:latin typeface="Consolas"/>
                <a:ea typeface="Consolas"/>
                <a:cs typeface="Consolas"/>
                <a:sym typeface="Consolas"/>
              </a:rPr>
              <a:t> </a:t>
            </a:r>
            <a:r>
              <a:rPr b="0" i="0" lang="en-US" sz="4000" u="none" cap="none" strike="noStrike">
                <a:solidFill>
                  <a:srgbClr val="FF8A80"/>
                </a:solidFill>
                <a:highlight>
                  <a:srgbClr val="434343"/>
                </a:highlight>
                <a:latin typeface="Consolas"/>
                <a:ea typeface="Consolas"/>
                <a:cs typeface="Consolas"/>
                <a:sym typeface="Consolas"/>
              </a:rPr>
              <a:t>autocomplete</a:t>
            </a:r>
            <a:r>
              <a:rPr b="0" i="0" lang="en-US" sz="4000" u="none" cap="none" strike="noStrike">
                <a:solidFill>
                  <a:srgbClr val="90A4AE"/>
                </a:solidFill>
                <a:highlight>
                  <a:srgbClr val="434343"/>
                </a:highlight>
                <a:latin typeface="Consolas"/>
                <a:ea typeface="Consolas"/>
                <a:cs typeface="Consolas"/>
                <a:sym typeface="Consolas"/>
              </a:rPr>
              <a:t>=</a:t>
            </a:r>
            <a:r>
              <a:rPr b="0" i="0" lang="en-US" sz="4000" u="none" cap="none" strike="noStrike">
                <a:solidFill>
                  <a:srgbClr val="00BFA4"/>
                </a:solidFill>
                <a:highlight>
                  <a:srgbClr val="434343"/>
                </a:highlight>
                <a:latin typeface="Consolas"/>
                <a:ea typeface="Consolas"/>
                <a:cs typeface="Consolas"/>
                <a:sym typeface="Consolas"/>
              </a:rPr>
              <a:t>"cc-number"</a:t>
            </a:r>
            <a:r>
              <a:rPr b="0" i="0" lang="en-US" sz="4000" u="none" cap="none" strike="noStrike">
                <a:solidFill>
                  <a:srgbClr val="26C6DA"/>
                </a:solidFill>
                <a:latin typeface="Consolas"/>
                <a:ea typeface="Consolas"/>
                <a:cs typeface="Consolas"/>
                <a:sym typeface="Consolas"/>
              </a:rPr>
              <a:t>&gt;</a:t>
            </a:r>
            <a:br>
              <a:rPr b="0" i="0" lang="en-US" sz="4000" u="none" cap="none" strike="noStrike">
                <a:solidFill>
                  <a:srgbClr val="26C6DA"/>
                </a:solidFill>
                <a:latin typeface="Consolas"/>
                <a:ea typeface="Consolas"/>
                <a:cs typeface="Consolas"/>
                <a:sym typeface="Consolas"/>
              </a:rPr>
            </a:b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&lt;label </a:t>
            </a:r>
            <a:r>
              <a:rPr b="0" i="0" lang="en-US" sz="4000" u="none" cap="none" strike="noStrike">
                <a:solidFill>
                  <a:srgbClr val="FF8A80"/>
                </a:solidFill>
                <a:latin typeface="Consolas"/>
                <a:ea typeface="Consolas"/>
                <a:cs typeface="Consolas"/>
                <a:sym typeface="Consolas"/>
              </a:rPr>
              <a:t>for</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"frmCCCVC"</a:t>
            </a:r>
            <a:r>
              <a:rPr b="0" i="0" lang="en-US" sz="4000" u="none" cap="none" strike="noStrike">
                <a:solidFill>
                  <a:srgbClr val="26C6DA"/>
                </a:solidFill>
                <a:latin typeface="Consolas"/>
                <a:ea typeface="Consolas"/>
                <a:cs typeface="Consolas"/>
                <a:sym typeface="Consolas"/>
              </a:rPr>
              <a:t>&gt;</a:t>
            </a:r>
            <a:r>
              <a:rPr b="0" i="0" lang="en-US" sz="4000" u="none" cap="none" strike="noStrike">
                <a:solidFill>
                  <a:srgbClr val="FFFFFF"/>
                </a:solidFill>
                <a:latin typeface="Consolas"/>
                <a:ea typeface="Consolas"/>
                <a:cs typeface="Consolas"/>
                <a:sym typeface="Consolas"/>
              </a:rPr>
              <a:t>CVC</a:t>
            </a:r>
            <a:r>
              <a:rPr b="0" i="0" lang="en-US" sz="4000" u="none" cap="none" strike="noStrike">
                <a:solidFill>
                  <a:srgbClr val="26C6DA"/>
                </a:solidFill>
                <a:latin typeface="Consolas"/>
                <a:ea typeface="Consolas"/>
                <a:cs typeface="Consolas"/>
                <a:sym typeface="Consolas"/>
              </a:rPr>
              <a:t>&lt;/label&gt;</a:t>
            </a: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&lt;input </a:t>
            </a:r>
            <a:r>
              <a:rPr b="0" i="0" lang="en-US" sz="4000" u="none" cap="none" strike="noStrike">
                <a:solidFill>
                  <a:srgbClr val="FF8A80"/>
                </a:solidFill>
                <a:latin typeface="Consolas"/>
                <a:ea typeface="Consolas"/>
                <a:cs typeface="Consolas"/>
                <a:sym typeface="Consolas"/>
              </a:rPr>
              <a:t>name</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"cvc"</a:t>
            </a:r>
            <a:r>
              <a:rPr b="0" i="0" lang="en-US" sz="4000" u="none" cap="none" strike="noStrike">
                <a:solidFill>
                  <a:srgbClr val="26C6DA"/>
                </a:solidFill>
                <a:latin typeface="Consolas"/>
                <a:ea typeface="Consolas"/>
                <a:cs typeface="Consolas"/>
                <a:sym typeface="Consolas"/>
              </a:rPr>
              <a:t> </a:t>
            </a:r>
            <a:r>
              <a:rPr b="0" i="0" lang="en-US" sz="4000" u="none" cap="none" strike="noStrike">
                <a:solidFill>
                  <a:srgbClr val="FF8A80"/>
                </a:solidFill>
                <a:highlight>
                  <a:srgbClr val="434343"/>
                </a:highlight>
                <a:latin typeface="Consolas"/>
                <a:ea typeface="Consolas"/>
                <a:cs typeface="Consolas"/>
                <a:sym typeface="Consolas"/>
              </a:rPr>
              <a:t>autocomplete</a:t>
            </a:r>
            <a:r>
              <a:rPr b="0" i="0" lang="en-US" sz="4000" u="none" cap="none" strike="noStrike">
                <a:solidFill>
                  <a:srgbClr val="90A4AE"/>
                </a:solidFill>
                <a:highlight>
                  <a:srgbClr val="434343"/>
                </a:highlight>
                <a:latin typeface="Consolas"/>
                <a:ea typeface="Consolas"/>
                <a:cs typeface="Consolas"/>
                <a:sym typeface="Consolas"/>
              </a:rPr>
              <a:t>=</a:t>
            </a:r>
            <a:r>
              <a:rPr b="0" i="0" lang="en-US" sz="4000" u="none" cap="none" strike="noStrike">
                <a:solidFill>
                  <a:srgbClr val="00BFA4"/>
                </a:solidFill>
                <a:highlight>
                  <a:srgbClr val="434343"/>
                </a:highlight>
                <a:latin typeface="Consolas"/>
                <a:ea typeface="Consolas"/>
                <a:cs typeface="Consolas"/>
                <a:sym typeface="Consolas"/>
              </a:rPr>
              <a:t>"cc-csc"</a:t>
            </a:r>
            <a:r>
              <a:rPr b="0" i="0" lang="en-US" sz="4000" u="none" cap="none" strike="noStrike">
                <a:solidFill>
                  <a:srgbClr val="26C6DA"/>
                </a:solidFill>
                <a:latin typeface="Consolas"/>
                <a:ea typeface="Consolas"/>
                <a:cs typeface="Consolas"/>
                <a:sym typeface="Consolas"/>
              </a:rPr>
              <a:t>&gt;</a:t>
            </a:r>
            <a:br>
              <a:rPr b="0" i="0" lang="en-US" sz="4000" u="none" cap="none" strike="noStrike">
                <a:solidFill>
                  <a:srgbClr val="26C6DA"/>
                </a:solidFill>
                <a:latin typeface="Consolas"/>
                <a:ea typeface="Consolas"/>
                <a:cs typeface="Consolas"/>
                <a:sym typeface="Consolas"/>
              </a:rPr>
            </a:b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&lt;label </a:t>
            </a:r>
            <a:r>
              <a:rPr b="0" i="0" lang="en-US" sz="4000" u="none" cap="none" strike="noStrike">
                <a:solidFill>
                  <a:srgbClr val="FF8A80"/>
                </a:solidFill>
                <a:latin typeface="Consolas"/>
                <a:ea typeface="Consolas"/>
                <a:cs typeface="Consolas"/>
                <a:sym typeface="Consolas"/>
              </a:rPr>
              <a:t>for</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"frmCCExp"</a:t>
            </a:r>
            <a:r>
              <a:rPr b="0" i="0" lang="en-US" sz="4000" u="none" cap="none" strike="noStrike">
                <a:solidFill>
                  <a:srgbClr val="26C6DA"/>
                </a:solidFill>
                <a:latin typeface="Consolas"/>
                <a:ea typeface="Consolas"/>
                <a:cs typeface="Consolas"/>
                <a:sym typeface="Consolas"/>
              </a:rPr>
              <a:t>&gt;</a:t>
            </a:r>
            <a:r>
              <a:rPr b="0" i="0" lang="en-US" sz="4000" u="none" cap="none" strike="noStrike">
                <a:solidFill>
                  <a:srgbClr val="FFFFFF"/>
                </a:solidFill>
                <a:latin typeface="Consolas"/>
                <a:ea typeface="Consolas"/>
                <a:cs typeface="Consolas"/>
                <a:sym typeface="Consolas"/>
              </a:rPr>
              <a:t>Expiry</a:t>
            </a:r>
            <a:r>
              <a:rPr b="0" i="0" lang="en-US" sz="4000" u="none" cap="none" strike="noStrike">
                <a:solidFill>
                  <a:srgbClr val="26C6DA"/>
                </a:solidFill>
                <a:latin typeface="Consolas"/>
                <a:ea typeface="Consolas"/>
                <a:cs typeface="Consolas"/>
                <a:sym typeface="Consolas"/>
              </a:rPr>
              <a:t>&lt;/label&gt;</a:t>
            </a:r>
            <a:br>
              <a:rPr b="0" i="0" lang="en-US" sz="4000" u="none" cap="none" strike="noStrike">
                <a:solidFill>
                  <a:srgbClr val="26C6DA"/>
                </a:solidFill>
                <a:latin typeface="Consolas"/>
                <a:ea typeface="Consolas"/>
                <a:cs typeface="Consolas"/>
                <a:sym typeface="Consolas"/>
              </a:rPr>
            </a:br>
            <a:r>
              <a:rPr b="0" i="0" lang="en-US" sz="4000" u="none" cap="none" strike="noStrike">
                <a:solidFill>
                  <a:srgbClr val="26C6DA"/>
                </a:solidFill>
                <a:latin typeface="Consolas"/>
                <a:ea typeface="Consolas"/>
                <a:cs typeface="Consolas"/>
                <a:sym typeface="Consolas"/>
              </a:rPr>
              <a:t>&lt;input </a:t>
            </a:r>
            <a:r>
              <a:rPr b="0" i="0" lang="en-US" sz="4000" u="none" cap="none" strike="noStrike">
                <a:solidFill>
                  <a:srgbClr val="FF8A80"/>
                </a:solidFill>
                <a:latin typeface="Consolas"/>
                <a:ea typeface="Consolas"/>
                <a:cs typeface="Consolas"/>
                <a:sym typeface="Consolas"/>
              </a:rPr>
              <a:t>name</a:t>
            </a:r>
            <a:r>
              <a:rPr b="0" i="0" lang="en-US" sz="4000" u="none" cap="none" strike="noStrike">
                <a:solidFill>
                  <a:srgbClr val="90A4AE"/>
                </a:solidFill>
                <a:latin typeface="Consolas"/>
                <a:ea typeface="Consolas"/>
                <a:cs typeface="Consolas"/>
                <a:sym typeface="Consolas"/>
              </a:rPr>
              <a:t>=</a:t>
            </a:r>
            <a:r>
              <a:rPr b="0" i="0" lang="en-US" sz="4000" u="none" cap="none" strike="noStrike">
                <a:solidFill>
                  <a:srgbClr val="00BFA4"/>
                </a:solidFill>
                <a:latin typeface="Consolas"/>
                <a:ea typeface="Consolas"/>
                <a:cs typeface="Consolas"/>
                <a:sym typeface="Consolas"/>
              </a:rPr>
              <a:t>"cc-exp"</a:t>
            </a:r>
            <a:r>
              <a:rPr b="0" i="0" lang="en-US" sz="4000" u="none" cap="none" strike="noStrike">
                <a:solidFill>
                  <a:srgbClr val="26C6DA"/>
                </a:solidFill>
                <a:latin typeface="Consolas"/>
                <a:ea typeface="Consolas"/>
                <a:cs typeface="Consolas"/>
                <a:sym typeface="Consolas"/>
              </a:rPr>
              <a:t> </a:t>
            </a:r>
            <a:r>
              <a:rPr b="0" i="0" lang="en-US" sz="4000" u="none" cap="none" strike="noStrike">
                <a:solidFill>
                  <a:srgbClr val="FF8A80"/>
                </a:solidFill>
                <a:highlight>
                  <a:srgbClr val="434343"/>
                </a:highlight>
                <a:latin typeface="Consolas"/>
                <a:ea typeface="Consolas"/>
                <a:cs typeface="Consolas"/>
                <a:sym typeface="Consolas"/>
              </a:rPr>
              <a:t>autocomplete</a:t>
            </a:r>
            <a:r>
              <a:rPr b="0" i="0" lang="en-US" sz="4000" u="none" cap="none" strike="noStrike">
                <a:solidFill>
                  <a:srgbClr val="90A4AE"/>
                </a:solidFill>
                <a:highlight>
                  <a:srgbClr val="434343"/>
                </a:highlight>
                <a:latin typeface="Consolas"/>
                <a:ea typeface="Consolas"/>
                <a:cs typeface="Consolas"/>
                <a:sym typeface="Consolas"/>
              </a:rPr>
              <a:t>=</a:t>
            </a:r>
            <a:r>
              <a:rPr b="0" i="0" lang="en-US" sz="4000" u="none" cap="none" strike="noStrike">
                <a:solidFill>
                  <a:srgbClr val="00BFA4"/>
                </a:solidFill>
                <a:highlight>
                  <a:srgbClr val="434343"/>
                </a:highlight>
                <a:latin typeface="Consolas"/>
                <a:ea typeface="Consolas"/>
                <a:cs typeface="Consolas"/>
                <a:sym typeface="Consolas"/>
              </a:rPr>
              <a:t>"cc-exp"</a:t>
            </a:r>
            <a:r>
              <a:rPr b="0" i="0" lang="en-US" sz="4000" u="none" cap="none" strike="noStrike">
                <a:solidFill>
                  <a:srgbClr val="26C6DA"/>
                </a:solidFill>
                <a:latin typeface="Consolas"/>
                <a:ea typeface="Consolas"/>
                <a:cs typeface="Consolas"/>
                <a:sym typeface="Consolas"/>
              </a:rPr>
              <a:t>&gt;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8" name="Shape 468"/>
        <p:cNvGrpSpPr/>
        <p:nvPr/>
      </p:nvGrpSpPr>
      <p:grpSpPr>
        <a:xfrm>
          <a:off x="0" y="0"/>
          <a:ext cx="0" cy="0"/>
          <a:chOff x="0" y="0"/>
          <a:chExt cx="0" cy="0"/>
        </a:xfrm>
      </p:grpSpPr>
      <p:pic>
        <p:nvPicPr>
          <p:cNvPr id="469" name="Shape 469"/>
          <p:cNvPicPr preferRelativeResize="0"/>
          <p:nvPr/>
        </p:nvPicPr>
        <p:blipFill rotWithShape="1">
          <a:blip r:embed="rId3">
            <a:alphaModFix/>
          </a:blip>
          <a:srcRect b="0" l="0" r="0" t="0"/>
          <a:stretch/>
        </p:blipFill>
        <p:spPr>
          <a:xfrm>
            <a:off x="4452924" y="599024"/>
            <a:ext cx="15478151" cy="10672449"/>
          </a:xfrm>
          <a:prstGeom prst="rect">
            <a:avLst/>
          </a:prstGeom>
          <a:noFill/>
          <a:ln>
            <a:noFill/>
          </a:ln>
        </p:spPr>
      </p:pic>
      <p:sp>
        <p:nvSpPr>
          <p:cNvPr id="470" name="Shape 470"/>
          <p:cNvSpPr/>
          <p:nvPr/>
        </p:nvSpPr>
        <p:spPr>
          <a:xfrm>
            <a:off x="1740525" y="1456725"/>
            <a:ext cx="643200" cy="643200"/>
          </a:xfrm>
          <a:prstGeom prst="rect">
            <a:avLst/>
          </a:prstGeom>
          <a:no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71" name="Shape 471"/>
          <p:cNvGrpSpPr/>
          <p:nvPr/>
        </p:nvGrpSpPr>
        <p:grpSpPr>
          <a:xfrm>
            <a:off x="3367775" y="11587175"/>
            <a:ext cx="17910300" cy="1828800"/>
            <a:chOff x="3367775" y="11358575"/>
            <a:chExt cx="17910300" cy="1828800"/>
          </a:xfrm>
        </p:grpSpPr>
        <p:sp>
          <p:nvSpPr>
            <p:cNvPr id="472" name="Shape 472"/>
            <p:cNvSpPr/>
            <p:nvPr/>
          </p:nvSpPr>
          <p:spPr>
            <a:xfrm>
              <a:off x="3367775" y="11358575"/>
              <a:ext cx="17910300" cy="1828800"/>
            </a:xfrm>
            <a:prstGeom prst="roundRect">
              <a:avLst>
                <a:gd fmla="val 16667" name="adj"/>
              </a:avLst>
            </a:prstGeom>
            <a:solidFill>
              <a:srgbClr val="FFFFFF"/>
            </a:solidFill>
            <a:ln cap="flat" cmpd="sng" w="38100">
              <a:solidFill>
                <a:srgbClr val="445A65"/>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73" name="Shape 473"/>
            <p:cNvPicPr preferRelativeResize="0"/>
            <p:nvPr/>
          </p:nvPicPr>
          <p:blipFill rotWithShape="1">
            <a:blip r:embed="rId4">
              <a:alphaModFix/>
            </a:blip>
            <a:srcRect b="0" l="0" r="0" t="0"/>
            <a:stretch/>
          </p:blipFill>
          <p:spPr>
            <a:xfrm>
              <a:off x="3749675" y="11603475"/>
              <a:ext cx="1408349" cy="1408349"/>
            </a:xfrm>
            <a:prstGeom prst="rect">
              <a:avLst/>
            </a:prstGeom>
            <a:noFill/>
            <a:ln>
              <a:noFill/>
            </a:ln>
          </p:spPr>
        </p:pic>
      </p:grpSp>
      <p:sp>
        <p:nvSpPr>
          <p:cNvPr id="474" name="Shape 474"/>
          <p:cNvSpPr txBox="1"/>
          <p:nvPr/>
        </p:nvSpPr>
        <p:spPr>
          <a:xfrm>
            <a:off x="5480275" y="11476942"/>
            <a:ext cx="17634901" cy="20574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445A65"/>
              </a:buClr>
              <a:buFont typeface="Arial"/>
              <a:buNone/>
            </a:pPr>
            <a:r>
              <a:rPr b="0" i="0" lang="en-US" sz="7200" u="none" cap="none" strike="noStrike">
                <a:solidFill>
                  <a:srgbClr val="445A65"/>
                </a:solidFill>
                <a:latin typeface="Arial"/>
                <a:ea typeface="Arial"/>
                <a:cs typeface="Arial"/>
                <a:sym typeface="Arial"/>
              </a:rPr>
              <a:t>WhatWG autofill</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019"/>
          </a:srgbClr>
        </a:solidFill>
      </p:bgPr>
    </p:bg>
    <p:spTree>
      <p:nvGrpSpPr>
        <p:cNvPr id="478" name="Shape 478"/>
        <p:cNvGrpSpPr/>
        <p:nvPr/>
      </p:nvGrpSpPr>
      <p:grpSpPr>
        <a:xfrm>
          <a:off x="0" y="0"/>
          <a:ext cx="0" cy="0"/>
          <a:chOff x="0" y="0"/>
          <a:chExt cx="0" cy="0"/>
        </a:xfrm>
      </p:grpSpPr>
      <p:sp>
        <p:nvSpPr>
          <p:cNvPr id="479" name="Shape 479"/>
          <p:cNvSpPr/>
          <p:nvPr/>
        </p:nvSpPr>
        <p:spPr>
          <a:xfrm>
            <a:off x="1707900" y="1739516"/>
            <a:ext cx="20316899" cy="38292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chemeClr val="dk1"/>
              </a:buClr>
              <a:buFont typeface="Arial"/>
              <a:buNone/>
            </a:pPr>
            <a:r>
              <a:rPr b="0" i="0" lang="en-US" sz="12000" u="none" cap="none" strike="noStrike">
                <a:solidFill>
                  <a:srgbClr val="445863"/>
                </a:solidFill>
                <a:latin typeface="Roboto"/>
                <a:ea typeface="Roboto"/>
                <a:cs typeface="Roboto"/>
                <a:sym typeface="Roboto"/>
              </a:rPr>
              <a:t>Checkout with Autofill</a:t>
            </a:r>
          </a:p>
        </p:txBody>
      </p:sp>
      <p:pic>
        <p:nvPicPr>
          <p:cNvPr id="480" name="Shape 480"/>
          <p:cNvPicPr preferRelativeResize="0"/>
          <p:nvPr/>
        </p:nvPicPr>
        <p:blipFill rotWithShape="1">
          <a:blip r:embed="rId3">
            <a:alphaModFix amt="40000"/>
          </a:blip>
          <a:srcRect b="0" l="0" r="0" t="0"/>
          <a:stretch/>
        </p:blipFill>
        <p:spPr>
          <a:xfrm>
            <a:off x="1707908" y="11102734"/>
            <a:ext cx="1723200" cy="1251300"/>
          </a:xfrm>
          <a:prstGeom prst="rect">
            <a:avLst/>
          </a:prstGeom>
          <a:noFill/>
          <a:ln>
            <a:noFill/>
          </a:ln>
        </p:spPr>
      </p:pic>
      <p:grpSp>
        <p:nvGrpSpPr>
          <p:cNvPr id="481" name="Shape 481"/>
          <p:cNvGrpSpPr/>
          <p:nvPr/>
        </p:nvGrpSpPr>
        <p:grpSpPr>
          <a:xfrm>
            <a:off x="7032425" y="5154700"/>
            <a:ext cx="4949400" cy="4949400"/>
            <a:chOff x="7032425" y="4341900"/>
            <a:chExt cx="4949400" cy="4949400"/>
          </a:xfrm>
        </p:grpSpPr>
        <p:sp>
          <p:nvSpPr>
            <p:cNvPr id="482" name="Shape 482"/>
            <p:cNvSpPr/>
            <p:nvPr/>
          </p:nvSpPr>
          <p:spPr>
            <a:xfrm>
              <a:off x="7032425" y="4341900"/>
              <a:ext cx="4949400" cy="49494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83" name="Shape 483"/>
            <p:cNvSpPr/>
            <p:nvPr/>
          </p:nvSpPr>
          <p:spPr>
            <a:xfrm>
              <a:off x="7032425"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Tedious</a:t>
              </a:r>
            </a:p>
          </p:txBody>
        </p:sp>
        <p:grpSp>
          <p:nvGrpSpPr>
            <p:cNvPr id="484" name="Shape 484"/>
            <p:cNvGrpSpPr/>
            <p:nvPr/>
          </p:nvGrpSpPr>
          <p:grpSpPr>
            <a:xfrm>
              <a:off x="8488892" y="5035462"/>
              <a:ext cx="2036463" cy="2036462"/>
              <a:chOff x="8590625" y="5238875"/>
              <a:chExt cx="1833000" cy="1833000"/>
            </a:xfrm>
          </p:grpSpPr>
          <p:sp>
            <p:nvSpPr>
              <p:cNvPr id="485" name="Shape 485"/>
              <p:cNvSpPr/>
              <p:nvPr/>
            </p:nvSpPr>
            <p:spPr>
              <a:xfrm>
                <a:off x="8590625"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86" name="Shape 486"/>
              <p:cNvGrpSpPr/>
              <p:nvPr/>
            </p:nvGrpSpPr>
            <p:grpSpPr>
              <a:xfrm>
                <a:off x="8992579" y="5436354"/>
                <a:ext cx="1029095" cy="1438087"/>
                <a:chOff x="8834438" y="5627687"/>
                <a:chExt cx="479362" cy="669875"/>
              </a:xfrm>
            </p:grpSpPr>
            <p:sp>
              <p:nvSpPr>
                <p:cNvPr id="487" name="Shape 487"/>
                <p:cNvSpPr/>
                <p:nvPr/>
              </p:nvSpPr>
              <p:spPr>
                <a:xfrm>
                  <a:off x="8834438" y="5834062"/>
                  <a:ext cx="360300" cy="463500"/>
                </a:xfrm>
                <a:custGeom>
                  <a:pathLst>
                    <a:path extrusionOk="0" h="120000" w="120000">
                      <a:moveTo>
                        <a:pt x="80000" y="80655"/>
                      </a:moveTo>
                      <a:cubicBezTo>
                        <a:pt x="47500" y="80655"/>
                        <a:pt x="20000" y="59016"/>
                        <a:pt x="20000" y="33442"/>
                      </a:cubicBezTo>
                      <a:cubicBezTo>
                        <a:pt x="20000" y="25573"/>
                        <a:pt x="22500" y="17704"/>
                        <a:pt x="27500" y="11803"/>
                      </a:cubicBezTo>
                      <a:cubicBezTo>
                        <a:pt x="12500" y="0"/>
                        <a:pt x="12500" y="0"/>
                        <a:pt x="12500" y="0"/>
                      </a:cubicBezTo>
                      <a:cubicBezTo>
                        <a:pt x="5000" y="9836"/>
                        <a:pt x="0" y="20655"/>
                        <a:pt x="0" y="33442"/>
                      </a:cubicBezTo>
                      <a:cubicBezTo>
                        <a:pt x="0" y="67868"/>
                        <a:pt x="36250" y="96393"/>
                        <a:pt x="80000" y="96393"/>
                      </a:cubicBezTo>
                      <a:cubicBezTo>
                        <a:pt x="80000" y="120000"/>
                        <a:pt x="80000" y="120000"/>
                        <a:pt x="80000" y="120000"/>
                      </a:cubicBezTo>
                      <a:cubicBezTo>
                        <a:pt x="120000" y="88524"/>
                        <a:pt x="120000" y="88524"/>
                        <a:pt x="120000" y="88524"/>
                      </a:cubicBezTo>
                      <a:cubicBezTo>
                        <a:pt x="80000" y="57049"/>
                        <a:pt x="80000" y="57049"/>
                        <a:pt x="80000" y="57049"/>
                      </a:cubicBezTo>
                      <a:lnTo>
                        <a:pt x="80000" y="80655"/>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88" name="Shape 488"/>
                <p:cNvSpPr/>
                <p:nvPr/>
              </p:nvSpPr>
              <p:spPr>
                <a:xfrm>
                  <a:off x="8953500" y="5627687"/>
                  <a:ext cx="360300" cy="463500"/>
                </a:xfrm>
                <a:custGeom>
                  <a:pathLst>
                    <a:path extrusionOk="0" h="120000" w="120000">
                      <a:moveTo>
                        <a:pt x="40000" y="23606"/>
                      </a:moveTo>
                      <a:cubicBezTo>
                        <a:pt x="40000" y="0"/>
                        <a:pt x="40000" y="0"/>
                        <a:pt x="40000" y="0"/>
                      </a:cubicBezTo>
                      <a:cubicBezTo>
                        <a:pt x="0" y="31475"/>
                        <a:pt x="0" y="31475"/>
                        <a:pt x="0" y="31475"/>
                      </a:cubicBezTo>
                      <a:cubicBezTo>
                        <a:pt x="40000" y="62950"/>
                        <a:pt x="40000" y="62950"/>
                        <a:pt x="40000" y="62950"/>
                      </a:cubicBezTo>
                      <a:cubicBezTo>
                        <a:pt x="40000" y="39344"/>
                        <a:pt x="40000" y="39344"/>
                        <a:pt x="40000" y="39344"/>
                      </a:cubicBezTo>
                      <a:cubicBezTo>
                        <a:pt x="72500" y="39344"/>
                        <a:pt x="100000" y="60983"/>
                        <a:pt x="100000" y="86557"/>
                      </a:cubicBezTo>
                      <a:cubicBezTo>
                        <a:pt x="100000" y="94426"/>
                        <a:pt x="97500" y="102295"/>
                        <a:pt x="92500" y="108196"/>
                      </a:cubicBezTo>
                      <a:cubicBezTo>
                        <a:pt x="107500" y="120000"/>
                        <a:pt x="107500" y="120000"/>
                        <a:pt x="107500" y="120000"/>
                      </a:cubicBezTo>
                      <a:cubicBezTo>
                        <a:pt x="115000" y="110163"/>
                        <a:pt x="120000" y="99344"/>
                        <a:pt x="120000" y="86557"/>
                      </a:cubicBezTo>
                      <a:cubicBezTo>
                        <a:pt x="120000" y="52131"/>
                        <a:pt x="83750" y="23606"/>
                        <a:pt x="40000" y="23606"/>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489" name="Shape 489"/>
          <p:cNvGrpSpPr/>
          <p:nvPr/>
        </p:nvGrpSpPr>
        <p:grpSpPr>
          <a:xfrm>
            <a:off x="1672150" y="5154700"/>
            <a:ext cx="4949400" cy="4949400"/>
            <a:chOff x="1672150" y="4341900"/>
            <a:chExt cx="4949400" cy="4949400"/>
          </a:xfrm>
        </p:grpSpPr>
        <p:sp>
          <p:nvSpPr>
            <p:cNvPr id="490" name="Shape 490"/>
            <p:cNvSpPr/>
            <p:nvPr/>
          </p:nvSpPr>
          <p:spPr>
            <a:xfrm>
              <a:off x="1672150" y="4341900"/>
              <a:ext cx="4949400" cy="49494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91" name="Shape 491"/>
            <p:cNvSpPr/>
            <p:nvPr/>
          </p:nvSpPr>
          <p:spPr>
            <a:xfrm>
              <a:off x="1672150"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Manual</a:t>
              </a:r>
            </a:p>
          </p:txBody>
        </p:sp>
        <p:grpSp>
          <p:nvGrpSpPr>
            <p:cNvPr id="492" name="Shape 492"/>
            <p:cNvGrpSpPr/>
            <p:nvPr/>
          </p:nvGrpSpPr>
          <p:grpSpPr>
            <a:xfrm>
              <a:off x="3128618" y="5035462"/>
              <a:ext cx="2036463" cy="2036462"/>
              <a:chOff x="3230350" y="5238875"/>
              <a:chExt cx="1833000" cy="1833000"/>
            </a:xfrm>
          </p:grpSpPr>
          <p:sp>
            <p:nvSpPr>
              <p:cNvPr id="493" name="Shape 493"/>
              <p:cNvSpPr/>
              <p:nvPr/>
            </p:nvSpPr>
            <p:spPr>
              <a:xfrm>
                <a:off x="3230350"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94" name="Shape 494"/>
              <p:cNvGrpSpPr/>
              <p:nvPr/>
            </p:nvGrpSpPr>
            <p:grpSpPr>
              <a:xfrm>
                <a:off x="3670957" y="5672489"/>
                <a:ext cx="951786" cy="966087"/>
                <a:chOff x="5805487" y="5337176"/>
                <a:chExt cx="544438" cy="552586"/>
              </a:xfrm>
            </p:grpSpPr>
            <p:sp>
              <p:nvSpPr>
                <p:cNvPr id="495" name="Shape 495"/>
                <p:cNvSpPr/>
                <p:nvPr/>
              </p:nvSpPr>
              <p:spPr>
                <a:xfrm>
                  <a:off x="5805487" y="5440362"/>
                  <a:ext cx="442800" cy="449400"/>
                </a:xfrm>
                <a:custGeom>
                  <a:pathLst>
                    <a:path extrusionOk="0" h="120000" w="120000">
                      <a:moveTo>
                        <a:pt x="0" y="89469"/>
                      </a:moveTo>
                      <a:lnTo>
                        <a:pt x="0" y="120000"/>
                      </a:lnTo>
                      <a:lnTo>
                        <a:pt x="30537" y="120000"/>
                      </a:lnTo>
                      <a:lnTo>
                        <a:pt x="120000" y="30530"/>
                      </a:lnTo>
                      <a:lnTo>
                        <a:pt x="89462" y="0"/>
                      </a:lnTo>
                      <a:lnTo>
                        <a:pt x="0" y="89469"/>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96" name="Shape 496"/>
                <p:cNvSpPr/>
                <p:nvPr/>
              </p:nvSpPr>
              <p:spPr>
                <a:xfrm>
                  <a:off x="6169025" y="5337176"/>
                  <a:ext cx="180900" cy="182700"/>
                </a:xfrm>
                <a:custGeom>
                  <a:pathLst>
                    <a:path extrusionOk="0" h="120000" w="120000">
                      <a:moveTo>
                        <a:pt x="112500" y="55000"/>
                      </a:moveTo>
                      <a:cubicBezTo>
                        <a:pt x="65000" y="7500"/>
                        <a:pt x="65000" y="7500"/>
                        <a:pt x="65000" y="7500"/>
                      </a:cubicBezTo>
                      <a:cubicBezTo>
                        <a:pt x="57500" y="0"/>
                        <a:pt x="45000" y="0"/>
                        <a:pt x="37500" y="7500"/>
                      </a:cubicBezTo>
                      <a:cubicBezTo>
                        <a:pt x="0" y="45000"/>
                        <a:pt x="0" y="45000"/>
                        <a:pt x="0" y="45000"/>
                      </a:cubicBezTo>
                      <a:cubicBezTo>
                        <a:pt x="75000" y="120000"/>
                        <a:pt x="75000" y="120000"/>
                        <a:pt x="75000" y="120000"/>
                      </a:cubicBezTo>
                      <a:cubicBezTo>
                        <a:pt x="112500" y="82500"/>
                        <a:pt x="112500" y="82500"/>
                        <a:pt x="112500" y="82500"/>
                      </a:cubicBezTo>
                      <a:cubicBezTo>
                        <a:pt x="120000" y="75000"/>
                        <a:pt x="120000" y="62500"/>
                        <a:pt x="112500" y="55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497" name="Shape 497"/>
          <p:cNvGrpSpPr/>
          <p:nvPr/>
        </p:nvGrpSpPr>
        <p:grpSpPr>
          <a:xfrm>
            <a:off x="1672150" y="5154700"/>
            <a:ext cx="4949400" cy="4949400"/>
            <a:chOff x="1672150" y="4341900"/>
            <a:chExt cx="4949400" cy="4949400"/>
          </a:xfrm>
        </p:grpSpPr>
        <p:sp>
          <p:nvSpPr>
            <p:cNvPr id="498" name="Shape 498"/>
            <p:cNvSpPr/>
            <p:nvPr/>
          </p:nvSpPr>
          <p:spPr>
            <a:xfrm>
              <a:off x="1672150" y="4341900"/>
              <a:ext cx="4949400" cy="49494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99" name="Shape 499"/>
            <p:cNvSpPr/>
            <p:nvPr/>
          </p:nvSpPr>
          <p:spPr>
            <a:xfrm>
              <a:off x="1672150"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Automatic</a:t>
              </a:r>
            </a:p>
          </p:txBody>
        </p:sp>
        <p:sp>
          <p:nvSpPr>
            <p:cNvPr id="500" name="Shape 500"/>
            <p:cNvSpPr/>
            <p:nvPr/>
          </p:nvSpPr>
          <p:spPr>
            <a:xfrm>
              <a:off x="3128618" y="5035462"/>
              <a:ext cx="2036399" cy="20364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1" name="Shape 501"/>
            <p:cNvSpPr/>
            <p:nvPr/>
          </p:nvSpPr>
          <p:spPr>
            <a:xfrm>
              <a:off x="3617200" y="5506509"/>
              <a:ext cx="1059300" cy="1093800"/>
            </a:xfrm>
            <a:custGeom>
              <a:pathLst>
                <a:path extrusionOk="0" h="120000" w="120000">
                  <a:moveTo>
                    <a:pt x="106153" y="66000"/>
                  </a:moveTo>
                  <a:cubicBezTo>
                    <a:pt x="106153" y="64500"/>
                    <a:pt x="106153" y="61500"/>
                    <a:pt x="106153" y="60000"/>
                  </a:cubicBezTo>
                  <a:cubicBezTo>
                    <a:pt x="106153" y="58500"/>
                    <a:pt x="106153" y="55500"/>
                    <a:pt x="106153" y="54000"/>
                  </a:cubicBezTo>
                  <a:cubicBezTo>
                    <a:pt x="118461" y="43500"/>
                    <a:pt x="118461" y="43500"/>
                    <a:pt x="118461" y="43500"/>
                  </a:cubicBezTo>
                  <a:cubicBezTo>
                    <a:pt x="120000" y="43500"/>
                    <a:pt x="120000" y="42000"/>
                    <a:pt x="120000" y="40500"/>
                  </a:cubicBezTo>
                  <a:cubicBezTo>
                    <a:pt x="107692" y="19500"/>
                    <a:pt x="107692" y="19500"/>
                    <a:pt x="107692" y="19500"/>
                  </a:cubicBezTo>
                  <a:cubicBezTo>
                    <a:pt x="106153" y="18000"/>
                    <a:pt x="104615" y="18000"/>
                    <a:pt x="103076" y="18000"/>
                  </a:cubicBezTo>
                  <a:cubicBezTo>
                    <a:pt x="87692" y="24000"/>
                    <a:pt x="87692" y="24000"/>
                    <a:pt x="87692" y="24000"/>
                  </a:cubicBezTo>
                  <a:cubicBezTo>
                    <a:pt x="84615" y="22500"/>
                    <a:pt x="81538" y="19500"/>
                    <a:pt x="76923" y="18000"/>
                  </a:cubicBezTo>
                  <a:cubicBezTo>
                    <a:pt x="75384" y="3000"/>
                    <a:pt x="75384" y="3000"/>
                    <a:pt x="75384" y="3000"/>
                  </a:cubicBezTo>
                  <a:cubicBezTo>
                    <a:pt x="75384" y="1500"/>
                    <a:pt x="73846" y="0"/>
                    <a:pt x="72307" y="0"/>
                  </a:cubicBezTo>
                  <a:cubicBezTo>
                    <a:pt x="47692" y="0"/>
                    <a:pt x="47692" y="0"/>
                    <a:pt x="47692" y="0"/>
                  </a:cubicBezTo>
                  <a:cubicBezTo>
                    <a:pt x="46153" y="0"/>
                    <a:pt x="44615" y="1500"/>
                    <a:pt x="44615" y="3000"/>
                  </a:cubicBezTo>
                  <a:cubicBezTo>
                    <a:pt x="41538" y="18000"/>
                    <a:pt x="41538" y="18000"/>
                    <a:pt x="41538" y="18000"/>
                  </a:cubicBezTo>
                  <a:cubicBezTo>
                    <a:pt x="38461" y="19500"/>
                    <a:pt x="35384" y="22500"/>
                    <a:pt x="32307" y="24000"/>
                  </a:cubicBezTo>
                  <a:cubicBezTo>
                    <a:pt x="16923" y="18000"/>
                    <a:pt x="16923" y="18000"/>
                    <a:pt x="16923" y="18000"/>
                  </a:cubicBezTo>
                  <a:cubicBezTo>
                    <a:pt x="15384" y="18000"/>
                    <a:pt x="13846" y="18000"/>
                    <a:pt x="12307" y="19500"/>
                  </a:cubicBezTo>
                  <a:cubicBezTo>
                    <a:pt x="0" y="40500"/>
                    <a:pt x="0" y="40500"/>
                    <a:pt x="0" y="40500"/>
                  </a:cubicBezTo>
                  <a:cubicBezTo>
                    <a:pt x="0" y="42000"/>
                    <a:pt x="0" y="43500"/>
                    <a:pt x="1538" y="43500"/>
                  </a:cubicBezTo>
                  <a:cubicBezTo>
                    <a:pt x="13846" y="54000"/>
                    <a:pt x="13846" y="54000"/>
                    <a:pt x="13846" y="54000"/>
                  </a:cubicBezTo>
                  <a:cubicBezTo>
                    <a:pt x="13846" y="55500"/>
                    <a:pt x="13846" y="58500"/>
                    <a:pt x="13846" y="60000"/>
                  </a:cubicBezTo>
                  <a:cubicBezTo>
                    <a:pt x="13846" y="61500"/>
                    <a:pt x="13846" y="64500"/>
                    <a:pt x="13846" y="66000"/>
                  </a:cubicBezTo>
                  <a:cubicBezTo>
                    <a:pt x="1538" y="76500"/>
                    <a:pt x="1538" y="76500"/>
                    <a:pt x="1538" y="76500"/>
                  </a:cubicBezTo>
                  <a:cubicBezTo>
                    <a:pt x="0" y="76500"/>
                    <a:pt x="0" y="78000"/>
                    <a:pt x="0" y="79500"/>
                  </a:cubicBezTo>
                  <a:cubicBezTo>
                    <a:pt x="12307" y="100500"/>
                    <a:pt x="12307" y="100500"/>
                    <a:pt x="12307" y="100500"/>
                  </a:cubicBezTo>
                  <a:cubicBezTo>
                    <a:pt x="13846" y="102000"/>
                    <a:pt x="15384" y="102000"/>
                    <a:pt x="16923" y="102000"/>
                  </a:cubicBezTo>
                  <a:cubicBezTo>
                    <a:pt x="32307" y="96000"/>
                    <a:pt x="32307" y="96000"/>
                    <a:pt x="32307" y="96000"/>
                  </a:cubicBezTo>
                  <a:cubicBezTo>
                    <a:pt x="35384" y="97500"/>
                    <a:pt x="38461" y="100500"/>
                    <a:pt x="41538" y="102000"/>
                  </a:cubicBezTo>
                  <a:cubicBezTo>
                    <a:pt x="44615" y="117000"/>
                    <a:pt x="44615" y="117000"/>
                    <a:pt x="44615" y="117000"/>
                  </a:cubicBezTo>
                  <a:cubicBezTo>
                    <a:pt x="44615" y="118500"/>
                    <a:pt x="46153" y="120000"/>
                    <a:pt x="47692" y="120000"/>
                  </a:cubicBezTo>
                  <a:cubicBezTo>
                    <a:pt x="72307" y="120000"/>
                    <a:pt x="72307" y="120000"/>
                    <a:pt x="72307" y="120000"/>
                  </a:cubicBezTo>
                  <a:cubicBezTo>
                    <a:pt x="73846" y="120000"/>
                    <a:pt x="75384" y="118500"/>
                    <a:pt x="75384" y="117000"/>
                  </a:cubicBezTo>
                  <a:cubicBezTo>
                    <a:pt x="76923" y="102000"/>
                    <a:pt x="76923" y="102000"/>
                    <a:pt x="76923" y="102000"/>
                  </a:cubicBezTo>
                  <a:cubicBezTo>
                    <a:pt x="81538" y="100500"/>
                    <a:pt x="84615" y="97500"/>
                    <a:pt x="87692" y="96000"/>
                  </a:cubicBezTo>
                  <a:cubicBezTo>
                    <a:pt x="103076" y="102000"/>
                    <a:pt x="103076" y="102000"/>
                    <a:pt x="103076" y="102000"/>
                  </a:cubicBezTo>
                  <a:cubicBezTo>
                    <a:pt x="104615" y="102000"/>
                    <a:pt x="106153" y="102000"/>
                    <a:pt x="107692" y="100500"/>
                  </a:cubicBezTo>
                  <a:cubicBezTo>
                    <a:pt x="120000" y="79500"/>
                    <a:pt x="120000" y="79500"/>
                    <a:pt x="120000" y="79500"/>
                  </a:cubicBezTo>
                  <a:cubicBezTo>
                    <a:pt x="120000" y="78000"/>
                    <a:pt x="120000" y="76500"/>
                    <a:pt x="118461" y="76500"/>
                  </a:cubicBezTo>
                  <a:lnTo>
                    <a:pt x="106153" y="66000"/>
                  </a:lnTo>
                  <a:close/>
                  <a:moveTo>
                    <a:pt x="60000" y="78000"/>
                  </a:moveTo>
                  <a:cubicBezTo>
                    <a:pt x="49230" y="78000"/>
                    <a:pt x="41538" y="70500"/>
                    <a:pt x="41538" y="60000"/>
                  </a:cubicBezTo>
                  <a:cubicBezTo>
                    <a:pt x="41538" y="49500"/>
                    <a:pt x="49230" y="42000"/>
                    <a:pt x="60000" y="42000"/>
                  </a:cubicBezTo>
                  <a:cubicBezTo>
                    <a:pt x="70769" y="42000"/>
                    <a:pt x="78461" y="49500"/>
                    <a:pt x="78461" y="60000"/>
                  </a:cubicBezTo>
                  <a:cubicBezTo>
                    <a:pt x="78461" y="70500"/>
                    <a:pt x="70769" y="78000"/>
                    <a:pt x="60000" y="78000"/>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02" name="Shape 502"/>
          <p:cNvGrpSpPr/>
          <p:nvPr/>
        </p:nvGrpSpPr>
        <p:grpSpPr>
          <a:xfrm>
            <a:off x="7032425" y="5154700"/>
            <a:ext cx="4949400" cy="4949400"/>
            <a:chOff x="7032425" y="4341900"/>
            <a:chExt cx="4949400" cy="4949400"/>
          </a:xfrm>
        </p:grpSpPr>
        <p:sp>
          <p:nvSpPr>
            <p:cNvPr id="503" name="Shape 503"/>
            <p:cNvSpPr/>
            <p:nvPr/>
          </p:nvSpPr>
          <p:spPr>
            <a:xfrm>
              <a:off x="7032425" y="4341900"/>
              <a:ext cx="4949400" cy="49494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04" name="Shape 504"/>
            <p:cNvSpPr/>
            <p:nvPr/>
          </p:nvSpPr>
          <p:spPr>
            <a:xfrm>
              <a:off x="7032425"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Simple</a:t>
              </a:r>
            </a:p>
          </p:txBody>
        </p:sp>
        <p:sp>
          <p:nvSpPr>
            <p:cNvPr id="505" name="Shape 505"/>
            <p:cNvSpPr/>
            <p:nvPr/>
          </p:nvSpPr>
          <p:spPr>
            <a:xfrm>
              <a:off x="8488893" y="5035462"/>
              <a:ext cx="2036400" cy="20364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6" name="Shape 506"/>
            <p:cNvSpPr/>
            <p:nvPr/>
          </p:nvSpPr>
          <p:spPr>
            <a:xfrm>
              <a:off x="8840675" y="5542366"/>
              <a:ext cx="1332900" cy="1022100"/>
            </a:xfrm>
            <a:custGeom>
              <a:pathLst>
                <a:path extrusionOk="0" h="120000" w="120000">
                  <a:moveTo>
                    <a:pt x="38443" y="95156"/>
                  </a:moveTo>
                  <a:lnTo>
                    <a:pt x="9341" y="57187"/>
                  </a:lnTo>
                  <a:lnTo>
                    <a:pt x="0" y="69375"/>
                  </a:lnTo>
                  <a:lnTo>
                    <a:pt x="38443" y="120000"/>
                  </a:lnTo>
                  <a:lnTo>
                    <a:pt x="120000" y="12187"/>
                  </a:lnTo>
                  <a:lnTo>
                    <a:pt x="110658" y="0"/>
                  </a:lnTo>
                  <a:lnTo>
                    <a:pt x="38443" y="95156"/>
                  </a:ln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sp>
        <p:nvSpPr>
          <p:cNvPr id="507" name="Shape 507"/>
          <p:cNvSpPr/>
          <p:nvPr/>
        </p:nvSpPr>
        <p:spPr>
          <a:xfrm>
            <a:off x="12392700" y="5154700"/>
            <a:ext cx="4949700" cy="49497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08" name="Shape 508"/>
          <p:cNvSpPr/>
          <p:nvPr/>
        </p:nvSpPr>
        <p:spPr>
          <a:xfrm>
            <a:off x="12392700" y="8245544"/>
            <a:ext cx="4949700" cy="12096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Slow</a:t>
            </a:r>
          </a:p>
        </p:txBody>
      </p:sp>
      <p:sp>
        <p:nvSpPr>
          <p:cNvPr id="509" name="Shape 509"/>
          <p:cNvSpPr/>
          <p:nvPr/>
        </p:nvSpPr>
        <p:spPr>
          <a:xfrm>
            <a:off x="17752975" y="5154700"/>
            <a:ext cx="4949700" cy="49497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10" name="Shape 510"/>
          <p:cNvSpPr/>
          <p:nvPr/>
        </p:nvSpPr>
        <p:spPr>
          <a:xfrm>
            <a:off x="17752975" y="8245544"/>
            <a:ext cx="4949700" cy="12096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N-taps</a:t>
            </a:r>
          </a:p>
        </p:txBody>
      </p:sp>
      <p:grpSp>
        <p:nvGrpSpPr>
          <p:cNvPr id="511" name="Shape 511"/>
          <p:cNvGrpSpPr/>
          <p:nvPr/>
        </p:nvGrpSpPr>
        <p:grpSpPr>
          <a:xfrm>
            <a:off x="13847580" y="5847738"/>
            <a:ext cx="2036279" cy="2036279"/>
            <a:chOff x="15869666" y="5238875"/>
            <a:chExt cx="1833000" cy="1833000"/>
          </a:xfrm>
        </p:grpSpPr>
        <p:sp>
          <p:nvSpPr>
            <p:cNvPr id="512" name="Shape 512"/>
            <p:cNvSpPr/>
            <p:nvPr/>
          </p:nvSpPr>
          <p:spPr>
            <a:xfrm>
              <a:off x="15869666"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3" name="Shape 513"/>
            <p:cNvSpPr/>
            <p:nvPr/>
          </p:nvSpPr>
          <p:spPr>
            <a:xfrm>
              <a:off x="16469888" y="5618918"/>
              <a:ext cx="632700" cy="1072800"/>
            </a:xfrm>
            <a:custGeom>
              <a:pathLst>
                <a:path extrusionOk="0" h="120000" w="120000">
                  <a:moveTo>
                    <a:pt x="0" y="0"/>
                  </a:moveTo>
                  <a:lnTo>
                    <a:pt x="0" y="36155"/>
                  </a:lnTo>
                  <a:lnTo>
                    <a:pt x="0" y="36155"/>
                  </a:lnTo>
                  <a:lnTo>
                    <a:pt x="0" y="36155"/>
                  </a:lnTo>
                  <a:lnTo>
                    <a:pt x="40176" y="60155"/>
                  </a:lnTo>
                  <a:lnTo>
                    <a:pt x="0" y="83844"/>
                  </a:lnTo>
                  <a:lnTo>
                    <a:pt x="0" y="83844"/>
                  </a:lnTo>
                  <a:lnTo>
                    <a:pt x="0" y="83844"/>
                  </a:lnTo>
                  <a:lnTo>
                    <a:pt x="0" y="120000"/>
                  </a:lnTo>
                  <a:lnTo>
                    <a:pt x="120000" y="120000"/>
                  </a:lnTo>
                  <a:lnTo>
                    <a:pt x="120000" y="83844"/>
                  </a:lnTo>
                  <a:lnTo>
                    <a:pt x="120000" y="83844"/>
                  </a:lnTo>
                  <a:lnTo>
                    <a:pt x="120000" y="83844"/>
                  </a:lnTo>
                  <a:lnTo>
                    <a:pt x="79823" y="60155"/>
                  </a:lnTo>
                  <a:lnTo>
                    <a:pt x="120000" y="36155"/>
                  </a:lnTo>
                  <a:lnTo>
                    <a:pt x="120000" y="36155"/>
                  </a:lnTo>
                  <a:lnTo>
                    <a:pt x="120000" y="36155"/>
                  </a:lnTo>
                  <a:lnTo>
                    <a:pt x="120000" y="0"/>
                  </a:lnTo>
                  <a:lnTo>
                    <a:pt x="0" y="0"/>
                  </a:lnTo>
                  <a:close/>
                  <a:moveTo>
                    <a:pt x="99911" y="86961"/>
                  </a:moveTo>
                  <a:lnTo>
                    <a:pt x="99911" y="107844"/>
                  </a:lnTo>
                  <a:lnTo>
                    <a:pt x="20088" y="107844"/>
                  </a:lnTo>
                  <a:lnTo>
                    <a:pt x="20088" y="86961"/>
                  </a:lnTo>
                  <a:lnTo>
                    <a:pt x="59735" y="62961"/>
                  </a:lnTo>
                  <a:lnTo>
                    <a:pt x="99911" y="86961"/>
                  </a:lnTo>
                  <a:close/>
                  <a:moveTo>
                    <a:pt x="59735" y="57038"/>
                  </a:moveTo>
                  <a:lnTo>
                    <a:pt x="20088" y="33038"/>
                  </a:lnTo>
                  <a:lnTo>
                    <a:pt x="20088" y="12155"/>
                  </a:lnTo>
                  <a:lnTo>
                    <a:pt x="99911" y="12155"/>
                  </a:lnTo>
                  <a:lnTo>
                    <a:pt x="99911" y="33038"/>
                  </a:lnTo>
                  <a:lnTo>
                    <a:pt x="59735" y="57038"/>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14" name="Shape 514"/>
          <p:cNvGrpSpPr/>
          <p:nvPr/>
        </p:nvGrpSpPr>
        <p:grpSpPr>
          <a:xfrm>
            <a:off x="19207205" y="5847738"/>
            <a:ext cx="2036279" cy="2036279"/>
            <a:chOff x="22361498" y="5238875"/>
            <a:chExt cx="1833000" cy="1833000"/>
          </a:xfrm>
        </p:grpSpPr>
        <p:sp>
          <p:nvSpPr>
            <p:cNvPr id="515" name="Shape 515"/>
            <p:cNvSpPr/>
            <p:nvPr/>
          </p:nvSpPr>
          <p:spPr>
            <a:xfrm>
              <a:off x="22361498"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16" name="Shape 516"/>
            <p:cNvGrpSpPr/>
            <p:nvPr/>
          </p:nvGrpSpPr>
          <p:grpSpPr>
            <a:xfrm>
              <a:off x="22527012" y="5819173"/>
              <a:ext cx="1503421" cy="672737"/>
              <a:chOff x="19304763" y="3832313"/>
              <a:chExt cx="1903546" cy="851782"/>
            </a:xfrm>
          </p:grpSpPr>
          <p:grpSp>
            <p:nvGrpSpPr>
              <p:cNvPr id="517" name="Shape 517"/>
              <p:cNvGrpSpPr/>
              <p:nvPr/>
            </p:nvGrpSpPr>
            <p:grpSpPr>
              <a:xfrm>
                <a:off x="19929088" y="3832313"/>
                <a:ext cx="598171" cy="851782"/>
                <a:chOff x="19829369" y="7727468"/>
                <a:chExt cx="796500" cy="1134197"/>
              </a:xfrm>
            </p:grpSpPr>
            <p:sp>
              <p:nvSpPr>
                <p:cNvPr id="518" name="Shape 518"/>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19" name="Shape 519"/>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20" name="Shape 520"/>
              <p:cNvGrpSpPr/>
              <p:nvPr/>
            </p:nvGrpSpPr>
            <p:grpSpPr>
              <a:xfrm>
                <a:off x="19304763" y="3832313"/>
                <a:ext cx="598171" cy="851782"/>
                <a:chOff x="19829369" y="7727468"/>
                <a:chExt cx="796500" cy="1134197"/>
              </a:xfrm>
            </p:grpSpPr>
            <p:sp>
              <p:nvSpPr>
                <p:cNvPr id="521" name="Shape 521"/>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22" name="Shape 522"/>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23" name="Shape 523"/>
              <p:cNvGrpSpPr/>
              <p:nvPr/>
            </p:nvGrpSpPr>
            <p:grpSpPr>
              <a:xfrm>
                <a:off x="20610138" y="3832313"/>
                <a:ext cx="598171" cy="851782"/>
                <a:chOff x="19829369" y="7727468"/>
                <a:chExt cx="796500" cy="1134197"/>
              </a:xfrm>
            </p:grpSpPr>
            <p:sp>
              <p:nvSpPr>
                <p:cNvPr id="524" name="Shape 524"/>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25" name="Shape 525"/>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29" name="Shape 529"/>
        <p:cNvGrpSpPr/>
        <p:nvPr/>
      </p:nvGrpSpPr>
      <p:grpSpPr>
        <a:xfrm>
          <a:off x="0" y="0"/>
          <a:ext cx="0" cy="0"/>
          <a:chOff x="0" y="0"/>
          <a:chExt cx="0" cy="0"/>
        </a:xfrm>
      </p:grpSpPr>
      <p:pic>
        <p:nvPicPr>
          <p:cNvPr descr="Stopped checkout.jpg" id="530" name="Shape 530"/>
          <p:cNvPicPr preferRelativeResize="0"/>
          <p:nvPr/>
        </p:nvPicPr>
        <p:blipFill rotWithShape="1">
          <a:blip r:embed="rId3">
            <a:alphaModFix/>
          </a:blip>
          <a:srcRect b="0" l="0" r="0" t="0"/>
          <a:stretch/>
        </p:blipFill>
        <p:spPr>
          <a:xfrm>
            <a:off x="0" y="0"/>
            <a:ext cx="24384001" cy="13716000"/>
          </a:xfrm>
          <a:prstGeom prst="rect">
            <a:avLst/>
          </a:prstGeom>
          <a:noFill/>
          <a:ln>
            <a:noFill/>
          </a:ln>
        </p:spPr>
      </p:pic>
      <p:sp>
        <p:nvSpPr>
          <p:cNvPr id="531" name="Shape 531"/>
          <p:cNvSpPr/>
          <p:nvPr/>
        </p:nvSpPr>
        <p:spPr>
          <a:xfrm>
            <a:off x="0" y="0"/>
            <a:ext cx="24384001" cy="13716000"/>
          </a:xfrm>
          <a:prstGeom prst="rect">
            <a:avLst/>
          </a:prstGeom>
          <a:solidFill>
            <a:srgbClr val="424242">
              <a:alpha val="79215"/>
            </a:srgbClr>
          </a:solidFill>
          <a:ln>
            <a:noFill/>
          </a:ln>
        </p:spPr>
        <p:txBody>
          <a:bodyPr anchorCtr="0" anchor="t" bIns="45725" lIns="45725" rIns="45725" wrap="square" tIns="45725">
            <a:noAutofit/>
          </a:bodyPr>
          <a:lstStyle/>
          <a:p>
            <a:pPr indent="-63500" lvl="0" marL="6350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32" name="Shape 532"/>
          <p:cNvSpPr/>
          <p:nvPr/>
        </p:nvSpPr>
        <p:spPr>
          <a:xfrm>
            <a:off x="698950" y="4254500"/>
            <a:ext cx="22680900" cy="5207100"/>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FFFFFF"/>
              </a:buClr>
              <a:buFont typeface="Roboto"/>
              <a:buNone/>
            </a:pPr>
            <a:r>
              <a:rPr b="0" i="0" lang="en-US" sz="14100" u="none" cap="none" strike="noStrike">
                <a:solidFill>
                  <a:srgbClr val="FFFFFF"/>
                </a:solidFill>
                <a:latin typeface="Roboto"/>
                <a:ea typeface="Roboto"/>
                <a:cs typeface="Roboto"/>
                <a:sym typeface="Roboto"/>
              </a:rPr>
              <a:t>Imagine a world</a:t>
            </a:r>
            <a:br>
              <a:rPr b="0" i="0" lang="en-US" sz="14100" u="none" cap="none" strike="noStrike">
                <a:solidFill>
                  <a:srgbClr val="FFFFFF"/>
                </a:solidFill>
                <a:latin typeface="Roboto"/>
                <a:ea typeface="Roboto"/>
                <a:cs typeface="Roboto"/>
                <a:sym typeface="Roboto"/>
              </a:rPr>
            </a:br>
            <a:r>
              <a:rPr b="1" i="0" lang="en-US" sz="14100" u="none" cap="none" strike="noStrike">
                <a:solidFill>
                  <a:srgbClr val="FFFFFF"/>
                </a:solidFill>
                <a:latin typeface="Roboto"/>
                <a:ea typeface="Roboto"/>
                <a:cs typeface="Roboto"/>
                <a:sym typeface="Roboto"/>
              </a:rPr>
              <a:t>without forms...</a:t>
            </a:r>
          </a:p>
        </p:txBody>
      </p:sp>
      <p:sp>
        <p:nvSpPr>
          <p:cNvPr id="533" name="Shape 533"/>
          <p:cNvSpPr/>
          <p:nvPr/>
        </p:nvSpPr>
        <p:spPr>
          <a:xfrm>
            <a:off x="1740525" y="1456725"/>
            <a:ext cx="643200" cy="643200"/>
          </a:xfrm>
          <a:prstGeom prst="rect">
            <a:avLst/>
          </a:prstGeom>
          <a:no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4" name="Shape 534"/>
          <p:cNvSpPr/>
          <p:nvPr/>
        </p:nvSpPr>
        <p:spPr>
          <a:xfrm flipH="1">
            <a:off x="12187999" y="3283450"/>
            <a:ext cx="8736000" cy="3574500"/>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F05250"/>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535" name="Shape 535"/>
          <p:cNvSpPr/>
          <p:nvPr/>
        </p:nvSpPr>
        <p:spPr>
          <a:xfrm rot="10800000">
            <a:off x="12187999" y="6857750"/>
            <a:ext cx="8736000" cy="3574500"/>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57C8E0"/>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536" name="Shape 536"/>
          <p:cNvSpPr/>
          <p:nvPr/>
        </p:nvSpPr>
        <p:spPr>
          <a:xfrm>
            <a:off x="3481025" y="3283450"/>
            <a:ext cx="8715300" cy="3574500"/>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5E69B1"/>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537" name="Shape 537"/>
          <p:cNvSpPr/>
          <p:nvPr/>
        </p:nvSpPr>
        <p:spPr>
          <a:xfrm flipH="1" rot="10800000">
            <a:off x="3481025" y="6857750"/>
            <a:ext cx="8715300" cy="3574500"/>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99D8DD"/>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type="title"/>
          </p:nvPr>
        </p:nvSpPr>
        <p:spPr>
          <a:xfrm>
            <a:off x="1307333" y="1200400"/>
            <a:ext cx="16980899" cy="10908900"/>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304FFE"/>
              </a:buClr>
              <a:buFont typeface="Roboto"/>
              <a:buNone/>
            </a:pPr>
            <a:r>
              <a:rPr b="1" i="0" lang="en-US" sz="12800" u="none" cap="none" strike="noStrike">
                <a:solidFill>
                  <a:srgbClr val="304FFE"/>
                </a:solidFill>
                <a:latin typeface="Roboto"/>
                <a:ea typeface="Roboto"/>
                <a:cs typeface="Roboto"/>
                <a:sym typeface="Roboto"/>
              </a:rPr>
              <a:t>PaymentRequest API</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p:nvPr/>
        </p:nvSpPr>
        <p:spPr>
          <a:xfrm>
            <a:off x="1707900" y="1739525"/>
            <a:ext cx="10494900" cy="93231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5D6ABF"/>
              </a:buClr>
              <a:buFont typeface="Roboto"/>
              <a:buNone/>
            </a:pPr>
            <a:r>
              <a:rPr b="0" i="0" lang="en-US" sz="8000" u="none" cap="none" strike="noStrike">
                <a:solidFill>
                  <a:srgbClr val="646565"/>
                </a:solidFill>
                <a:latin typeface="Roboto"/>
                <a:ea typeface="Roboto"/>
                <a:cs typeface="Roboto"/>
                <a:sym typeface="Roboto"/>
              </a:rPr>
              <a:t>PaymentRequest API</a:t>
            </a:r>
          </a:p>
          <a:p>
            <a:pPr indent="0" lvl="0" marL="0" marR="0" rtl="0" algn="l">
              <a:lnSpc>
                <a:spcPct val="110000"/>
              </a:lnSpc>
              <a:spcBef>
                <a:spcPts val="1600"/>
              </a:spcBef>
              <a:spcAft>
                <a:spcPts val="0"/>
              </a:spcAft>
              <a:buClr>
                <a:schemeClr val="dk1"/>
              </a:buClr>
              <a:buFont typeface="Arial"/>
              <a:buNone/>
            </a:pPr>
            <a:r>
              <a:rPr b="0" i="0" lang="en-US" sz="5400" u="none" cap="none" strike="noStrike">
                <a:solidFill>
                  <a:srgbClr val="646565"/>
                </a:solidFill>
                <a:latin typeface="Roboto"/>
                <a:ea typeface="Roboto"/>
                <a:cs typeface="Roboto"/>
                <a:sym typeface="Roboto"/>
              </a:rPr>
              <a:t>A W3C API to eliminate checkout forms for </a:t>
            </a:r>
            <a:r>
              <a:rPr b="1" i="0" lang="en-US" sz="5400" u="none" cap="none" strike="noStrike">
                <a:solidFill>
                  <a:srgbClr val="646565"/>
                </a:solidFill>
                <a:latin typeface="Roboto"/>
                <a:ea typeface="Roboto"/>
                <a:cs typeface="Roboto"/>
                <a:sym typeface="Roboto"/>
              </a:rPr>
              <a:t>users</a:t>
            </a:r>
            <a:r>
              <a:rPr b="0" i="0" lang="en-US" sz="5400" u="none" cap="none" strike="noStrike">
                <a:solidFill>
                  <a:srgbClr val="646565"/>
                </a:solidFill>
                <a:latin typeface="Roboto"/>
                <a:ea typeface="Roboto"/>
                <a:cs typeface="Roboto"/>
                <a:sym typeface="Roboto"/>
              </a:rPr>
              <a:t> and standardize payment collection for </a:t>
            </a:r>
            <a:r>
              <a:rPr b="1" i="0" lang="en-US" sz="5400" u="none" cap="none" strike="noStrike">
                <a:solidFill>
                  <a:srgbClr val="646565"/>
                </a:solidFill>
                <a:latin typeface="Roboto"/>
                <a:ea typeface="Roboto"/>
                <a:cs typeface="Roboto"/>
                <a:sym typeface="Roboto"/>
              </a:rPr>
              <a:t>sites</a:t>
            </a:r>
          </a:p>
          <a:p>
            <a:pPr indent="0" lvl="0" marL="0" marR="0" rtl="0" algn="l">
              <a:lnSpc>
                <a:spcPct val="110000"/>
              </a:lnSpc>
              <a:spcBef>
                <a:spcPts val="1600"/>
              </a:spcBef>
              <a:spcAft>
                <a:spcPts val="0"/>
              </a:spcAft>
              <a:buClr>
                <a:schemeClr val="dk1"/>
              </a:buClr>
              <a:buFont typeface="Arial"/>
              <a:buNone/>
            </a:pPr>
            <a:r>
              <a:t/>
            </a:r>
            <a:endParaRPr b="0" i="0" sz="5400" u="none" cap="none" strike="noStrike">
              <a:solidFill>
                <a:srgbClr val="646565"/>
              </a:solidFill>
              <a:latin typeface="Roboto"/>
              <a:ea typeface="Roboto"/>
              <a:cs typeface="Roboto"/>
              <a:sym typeface="Roboto"/>
            </a:endParaRPr>
          </a:p>
          <a:p>
            <a:pPr indent="0" lvl="0" marL="0" marR="0" rtl="0" algn="l">
              <a:lnSpc>
                <a:spcPct val="110000"/>
              </a:lnSpc>
              <a:spcBef>
                <a:spcPts val="1600"/>
              </a:spcBef>
              <a:spcAft>
                <a:spcPts val="0"/>
              </a:spcAft>
              <a:buClr>
                <a:srgbClr val="5D6ABF"/>
              </a:buClr>
              <a:buFont typeface="Roboto"/>
              <a:buNone/>
            </a:pPr>
            <a:r>
              <a:t/>
            </a:r>
            <a:endParaRPr b="0" i="0" sz="5400" u="none" cap="none" strike="noStrike">
              <a:solidFill>
                <a:srgbClr val="646565"/>
              </a:solidFill>
              <a:latin typeface="Roboto"/>
              <a:ea typeface="Roboto"/>
              <a:cs typeface="Roboto"/>
              <a:sym typeface="Roboto"/>
            </a:endParaRPr>
          </a:p>
        </p:txBody>
      </p:sp>
      <p:grpSp>
        <p:nvGrpSpPr>
          <p:cNvPr id="548" name="Shape 548"/>
          <p:cNvGrpSpPr/>
          <p:nvPr/>
        </p:nvGrpSpPr>
        <p:grpSpPr>
          <a:xfrm>
            <a:off x="14290525" y="1210900"/>
            <a:ext cx="7297500" cy="14043900"/>
            <a:chOff x="1447550" y="1210900"/>
            <a:chExt cx="7297500" cy="14043900"/>
          </a:xfrm>
        </p:grpSpPr>
        <p:pic>
          <p:nvPicPr>
            <p:cNvPr descr="blank UI.png" id="549" name="Shape 549"/>
            <p:cNvPicPr preferRelativeResize="0"/>
            <p:nvPr/>
          </p:nvPicPr>
          <p:blipFill rotWithShape="1">
            <a:blip r:embed="rId3">
              <a:alphaModFix/>
            </a:blip>
            <a:srcRect b="0" l="0" r="0" t="0"/>
            <a:stretch/>
          </p:blipFill>
          <p:spPr>
            <a:xfrm>
              <a:off x="1920924" y="2340627"/>
              <a:ext cx="6324625" cy="11232777"/>
            </a:xfrm>
            <a:prstGeom prst="rect">
              <a:avLst/>
            </a:prstGeom>
            <a:noFill/>
            <a:ln>
              <a:noFill/>
            </a:ln>
          </p:spPr>
        </p:pic>
        <p:pic>
          <p:nvPicPr>
            <p:cNvPr id="550" name="Shape 550"/>
            <p:cNvPicPr preferRelativeResize="0"/>
            <p:nvPr/>
          </p:nvPicPr>
          <p:blipFill rotWithShape="1">
            <a:blip r:embed="rId4">
              <a:alphaModFix/>
            </a:blip>
            <a:srcRect b="0" l="0" r="0" t="0"/>
            <a:stretch/>
          </p:blipFill>
          <p:spPr>
            <a:xfrm>
              <a:off x="1447550" y="1210900"/>
              <a:ext cx="7297500" cy="14043900"/>
            </a:xfrm>
            <a:prstGeom prst="rect">
              <a:avLst/>
            </a:prstGeom>
            <a:noFill/>
            <a:ln>
              <a:noFill/>
            </a:ln>
          </p:spPr>
        </p:pic>
        <p:pic>
          <p:nvPicPr>
            <p:cNvPr descr="Shopify.gif" id="551" name="Shape 551"/>
            <p:cNvPicPr preferRelativeResize="0"/>
            <p:nvPr/>
          </p:nvPicPr>
          <p:blipFill rotWithShape="1">
            <a:blip r:embed="rId5">
              <a:alphaModFix/>
            </a:blip>
            <a:srcRect b="0" l="0" r="0" t="0"/>
            <a:stretch/>
          </p:blipFill>
          <p:spPr>
            <a:xfrm>
              <a:off x="1966175" y="2394825"/>
              <a:ext cx="6324623" cy="11243764"/>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grpSp>
        <p:nvGrpSpPr>
          <p:cNvPr id="556" name="Shape 556"/>
          <p:cNvGrpSpPr/>
          <p:nvPr/>
        </p:nvGrpSpPr>
        <p:grpSpPr>
          <a:xfrm>
            <a:off x="1672150" y="5154700"/>
            <a:ext cx="4949400" cy="4949400"/>
            <a:chOff x="1672150" y="4341900"/>
            <a:chExt cx="4949400" cy="4949400"/>
          </a:xfrm>
        </p:grpSpPr>
        <p:sp>
          <p:nvSpPr>
            <p:cNvPr id="557" name="Shape 557"/>
            <p:cNvSpPr/>
            <p:nvPr/>
          </p:nvSpPr>
          <p:spPr>
            <a:xfrm>
              <a:off x="1672150" y="4341900"/>
              <a:ext cx="4949400" cy="49494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58" name="Shape 558"/>
            <p:cNvSpPr/>
            <p:nvPr/>
          </p:nvSpPr>
          <p:spPr>
            <a:xfrm>
              <a:off x="1672150"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Automatic</a:t>
              </a:r>
            </a:p>
          </p:txBody>
        </p:sp>
        <p:sp>
          <p:nvSpPr>
            <p:cNvPr id="559" name="Shape 559"/>
            <p:cNvSpPr/>
            <p:nvPr/>
          </p:nvSpPr>
          <p:spPr>
            <a:xfrm>
              <a:off x="3128618" y="5035462"/>
              <a:ext cx="2036399" cy="20364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0" name="Shape 560"/>
            <p:cNvSpPr/>
            <p:nvPr/>
          </p:nvSpPr>
          <p:spPr>
            <a:xfrm>
              <a:off x="3617200" y="5506509"/>
              <a:ext cx="1059300" cy="1093800"/>
            </a:xfrm>
            <a:custGeom>
              <a:pathLst>
                <a:path extrusionOk="0" h="120000" w="120000">
                  <a:moveTo>
                    <a:pt x="106153" y="66000"/>
                  </a:moveTo>
                  <a:cubicBezTo>
                    <a:pt x="106153" y="64500"/>
                    <a:pt x="106153" y="61500"/>
                    <a:pt x="106153" y="60000"/>
                  </a:cubicBezTo>
                  <a:cubicBezTo>
                    <a:pt x="106153" y="58500"/>
                    <a:pt x="106153" y="55500"/>
                    <a:pt x="106153" y="54000"/>
                  </a:cubicBezTo>
                  <a:cubicBezTo>
                    <a:pt x="118461" y="43500"/>
                    <a:pt x="118461" y="43500"/>
                    <a:pt x="118461" y="43500"/>
                  </a:cubicBezTo>
                  <a:cubicBezTo>
                    <a:pt x="120000" y="43500"/>
                    <a:pt x="120000" y="42000"/>
                    <a:pt x="120000" y="40500"/>
                  </a:cubicBezTo>
                  <a:cubicBezTo>
                    <a:pt x="107692" y="19500"/>
                    <a:pt x="107692" y="19500"/>
                    <a:pt x="107692" y="19500"/>
                  </a:cubicBezTo>
                  <a:cubicBezTo>
                    <a:pt x="106153" y="18000"/>
                    <a:pt x="104615" y="18000"/>
                    <a:pt x="103076" y="18000"/>
                  </a:cubicBezTo>
                  <a:cubicBezTo>
                    <a:pt x="87692" y="24000"/>
                    <a:pt x="87692" y="24000"/>
                    <a:pt x="87692" y="24000"/>
                  </a:cubicBezTo>
                  <a:cubicBezTo>
                    <a:pt x="84615" y="22500"/>
                    <a:pt x="81538" y="19500"/>
                    <a:pt x="76923" y="18000"/>
                  </a:cubicBezTo>
                  <a:cubicBezTo>
                    <a:pt x="75384" y="3000"/>
                    <a:pt x="75384" y="3000"/>
                    <a:pt x="75384" y="3000"/>
                  </a:cubicBezTo>
                  <a:cubicBezTo>
                    <a:pt x="75384" y="1500"/>
                    <a:pt x="73846" y="0"/>
                    <a:pt x="72307" y="0"/>
                  </a:cubicBezTo>
                  <a:cubicBezTo>
                    <a:pt x="47692" y="0"/>
                    <a:pt x="47692" y="0"/>
                    <a:pt x="47692" y="0"/>
                  </a:cubicBezTo>
                  <a:cubicBezTo>
                    <a:pt x="46153" y="0"/>
                    <a:pt x="44615" y="1500"/>
                    <a:pt x="44615" y="3000"/>
                  </a:cubicBezTo>
                  <a:cubicBezTo>
                    <a:pt x="41538" y="18000"/>
                    <a:pt x="41538" y="18000"/>
                    <a:pt x="41538" y="18000"/>
                  </a:cubicBezTo>
                  <a:cubicBezTo>
                    <a:pt x="38461" y="19500"/>
                    <a:pt x="35384" y="22500"/>
                    <a:pt x="32307" y="24000"/>
                  </a:cubicBezTo>
                  <a:cubicBezTo>
                    <a:pt x="16923" y="18000"/>
                    <a:pt x="16923" y="18000"/>
                    <a:pt x="16923" y="18000"/>
                  </a:cubicBezTo>
                  <a:cubicBezTo>
                    <a:pt x="15384" y="18000"/>
                    <a:pt x="13846" y="18000"/>
                    <a:pt x="12307" y="19500"/>
                  </a:cubicBezTo>
                  <a:cubicBezTo>
                    <a:pt x="0" y="40500"/>
                    <a:pt x="0" y="40500"/>
                    <a:pt x="0" y="40500"/>
                  </a:cubicBezTo>
                  <a:cubicBezTo>
                    <a:pt x="0" y="42000"/>
                    <a:pt x="0" y="43500"/>
                    <a:pt x="1538" y="43500"/>
                  </a:cubicBezTo>
                  <a:cubicBezTo>
                    <a:pt x="13846" y="54000"/>
                    <a:pt x="13846" y="54000"/>
                    <a:pt x="13846" y="54000"/>
                  </a:cubicBezTo>
                  <a:cubicBezTo>
                    <a:pt x="13846" y="55500"/>
                    <a:pt x="13846" y="58500"/>
                    <a:pt x="13846" y="60000"/>
                  </a:cubicBezTo>
                  <a:cubicBezTo>
                    <a:pt x="13846" y="61500"/>
                    <a:pt x="13846" y="64500"/>
                    <a:pt x="13846" y="66000"/>
                  </a:cubicBezTo>
                  <a:cubicBezTo>
                    <a:pt x="1538" y="76500"/>
                    <a:pt x="1538" y="76500"/>
                    <a:pt x="1538" y="76500"/>
                  </a:cubicBezTo>
                  <a:cubicBezTo>
                    <a:pt x="0" y="76500"/>
                    <a:pt x="0" y="78000"/>
                    <a:pt x="0" y="79500"/>
                  </a:cubicBezTo>
                  <a:cubicBezTo>
                    <a:pt x="12307" y="100500"/>
                    <a:pt x="12307" y="100500"/>
                    <a:pt x="12307" y="100500"/>
                  </a:cubicBezTo>
                  <a:cubicBezTo>
                    <a:pt x="13846" y="102000"/>
                    <a:pt x="15384" y="102000"/>
                    <a:pt x="16923" y="102000"/>
                  </a:cubicBezTo>
                  <a:cubicBezTo>
                    <a:pt x="32307" y="96000"/>
                    <a:pt x="32307" y="96000"/>
                    <a:pt x="32307" y="96000"/>
                  </a:cubicBezTo>
                  <a:cubicBezTo>
                    <a:pt x="35384" y="97500"/>
                    <a:pt x="38461" y="100500"/>
                    <a:pt x="41538" y="102000"/>
                  </a:cubicBezTo>
                  <a:cubicBezTo>
                    <a:pt x="44615" y="117000"/>
                    <a:pt x="44615" y="117000"/>
                    <a:pt x="44615" y="117000"/>
                  </a:cubicBezTo>
                  <a:cubicBezTo>
                    <a:pt x="44615" y="118500"/>
                    <a:pt x="46153" y="120000"/>
                    <a:pt x="47692" y="120000"/>
                  </a:cubicBezTo>
                  <a:cubicBezTo>
                    <a:pt x="72307" y="120000"/>
                    <a:pt x="72307" y="120000"/>
                    <a:pt x="72307" y="120000"/>
                  </a:cubicBezTo>
                  <a:cubicBezTo>
                    <a:pt x="73846" y="120000"/>
                    <a:pt x="75384" y="118500"/>
                    <a:pt x="75384" y="117000"/>
                  </a:cubicBezTo>
                  <a:cubicBezTo>
                    <a:pt x="76923" y="102000"/>
                    <a:pt x="76923" y="102000"/>
                    <a:pt x="76923" y="102000"/>
                  </a:cubicBezTo>
                  <a:cubicBezTo>
                    <a:pt x="81538" y="100500"/>
                    <a:pt x="84615" y="97500"/>
                    <a:pt x="87692" y="96000"/>
                  </a:cubicBezTo>
                  <a:cubicBezTo>
                    <a:pt x="103076" y="102000"/>
                    <a:pt x="103076" y="102000"/>
                    <a:pt x="103076" y="102000"/>
                  </a:cubicBezTo>
                  <a:cubicBezTo>
                    <a:pt x="104615" y="102000"/>
                    <a:pt x="106153" y="102000"/>
                    <a:pt x="107692" y="100500"/>
                  </a:cubicBezTo>
                  <a:cubicBezTo>
                    <a:pt x="120000" y="79500"/>
                    <a:pt x="120000" y="79500"/>
                    <a:pt x="120000" y="79500"/>
                  </a:cubicBezTo>
                  <a:cubicBezTo>
                    <a:pt x="120000" y="78000"/>
                    <a:pt x="120000" y="76500"/>
                    <a:pt x="118461" y="76500"/>
                  </a:cubicBezTo>
                  <a:lnTo>
                    <a:pt x="106153" y="66000"/>
                  </a:lnTo>
                  <a:close/>
                  <a:moveTo>
                    <a:pt x="60000" y="78000"/>
                  </a:moveTo>
                  <a:cubicBezTo>
                    <a:pt x="49230" y="78000"/>
                    <a:pt x="41538" y="70500"/>
                    <a:pt x="41538" y="60000"/>
                  </a:cubicBezTo>
                  <a:cubicBezTo>
                    <a:pt x="41538" y="49500"/>
                    <a:pt x="49230" y="42000"/>
                    <a:pt x="60000" y="42000"/>
                  </a:cubicBezTo>
                  <a:cubicBezTo>
                    <a:pt x="70769" y="42000"/>
                    <a:pt x="78461" y="49500"/>
                    <a:pt x="78461" y="60000"/>
                  </a:cubicBezTo>
                  <a:cubicBezTo>
                    <a:pt x="78461" y="70500"/>
                    <a:pt x="70769" y="78000"/>
                    <a:pt x="60000" y="78000"/>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61" name="Shape 561"/>
          <p:cNvGrpSpPr/>
          <p:nvPr/>
        </p:nvGrpSpPr>
        <p:grpSpPr>
          <a:xfrm>
            <a:off x="7032425" y="5154700"/>
            <a:ext cx="4949400" cy="4949400"/>
            <a:chOff x="7032425" y="4341900"/>
            <a:chExt cx="4949400" cy="4949400"/>
          </a:xfrm>
        </p:grpSpPr>
        <p:sp>
          <p:nvSpPr>
            <p:cNvPr id="562" name="Shape 562"/>
            <p:cNvSpPr/>
            <p:nvPr/>
          </p:nvSpPr>
          <p:spPr>
            <a:xfrm>
              <a:off x="7032425" y="4341900"/>
              <a:ext cx="4949400" cy="49494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63" name="Shape 563"/>
            <p:cNvSpPr/>
            <p:nvPr/>
          </p:nvSpPr>
          <p:spPr>
            <a:xfrm>
              <a:off x="7032425"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Simple</a:t>
              </a:r>
            </a:p>
          </p:txBody>
        </p:sp>
        <p:sp>
          <p:nvSpPr>
            <p:cNvPr id="564" name="Shape 564"/>
            <p:cNvSpPr/>
            <p:nvPr/>
          </p:nvSpPr>
          <p:spPr>
            <a:xfrm>
              <a:off x="8488893" y="5035462"/>
              <a:ext cx="2036400" cy="20364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5" name="Shape 565"/>
            <p:cNvSpPr/>
            <p:nvPr/>
          </p:nvSpPr>
          <p:spPr>
            <a:xfrm>
              <a:off x="8840675" y="5542366"/>
              <a:ext cx="1332900" cy="1022100"/>
            </a:xfrm>
            <a:custGeom>
              <a:pathLst>
                <a:path extrusionOk="0" h="120000" w="120000">
                  <a:moveTo>
                    <a:pt x="38443" y="95156"/>
                  </a:moveTo>
                  <a:lnTo>
                    <a:pt x="9341" y="57187"/>
                  </a:lnTo>
                  <a:lnTo>
                    <a:pt x="0" y="69375"/>
                  </a:lnTo>
                  <a:lnTo>
                    <a:pt x="38443" y="120000"/>
                  </a:lnTo>
                  <a:lnTo>
                    <a:pt x="120000" y="12187"/>
                  </a:lnTo>
                  <a:lnTo>
                    <a:pt x="110658" y="0"/>
                  </a:lnTo>
                  <a:lnTo>
                    <a:pt x="38443" y="95156"/>
                  </a:ln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sp>
        <p:nvSpPr>
          <p:cNvPr id="566" name="Shape 566"/>
          <p:cNvSpPr/>
          <p:nvPr/>
        </p:nvSpPr>
        <p:spPr>
          <a:xfrm>
            <a:off x="12392700" y="5154700"/>
            <a:ext cx="4949700" cy="49497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67" name="Shape 567"/>
          <p:cNvSpPr/>
          <p:nvPr/>
        </p:nvSpPr>
        <p:spPr>
          <a:xfrm>
            <a:off x="12392700" y="8245544"/>
            <a:ext cx="4949700" cy="12096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Slow</a:t>
            </a:r>
          </a:p>
        </p:txBody>
      </p:sp>
      <p:sp>
        <p:nvSpPr>
          <p:cNvPr id="568" name="Shape 568"/>
          <p:cNvSpPr/>
          <p:nvPr/>
        </p:nvSpPr>
        <p:spPr>
          <a:xfrm>
            <a:off x="17752975" y="5154700"/>
            <a:ext cx="4949700" cy="49497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69" name="Shape 569"/>
          <p:cNvSpPr/>
          <p:nvPr/>
        </p:nvSpPr>
        <p:spPr>
          <a:xfrm>
            <a:off x="17752975" y="8245544"/>
            <a:ext cx="4949700" cy="12096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N-taps</a:t>
            </a:r>
          </a:p>
        </p:txBody>
      </p:sp>
      <p:grpSp>
        <p:nvGrpSpPr>
          <p:cNvPr id="570" name="Shape 570"/>
          <p:cNvGrpSpPr/>
          <p:nvPr/>
        </p:nvGrpSpPr>
        <p:grpSpPr>
          <a:xfrm>
            <a:off x="13847580" y="5847738"/>
            <a:ext cx="2036279" cy="2036279"/>
            <a:chOff x="15869666" y="5238875"/>
            <a:chExt cx="1833000" cy="1833000"/>
          </a:xfrm>
        </p:grpSpPr>
        <p:sp>
          <p:nvSpPr>
            <p:cNvPr id="571" name="Shape 571"/>
            <p:cNvSpPr/>
            <p:nvPr/>
          </p:nvSpPr>
          <p:spPr>
            <a:xfrm>
              <a:off x="15869666"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2" name="Shape 572"/>
            <p:cNvSpPr/>
            <p:nvPr/>
          </p:nvSpPr>
          <p:spPr>
            <a:xfrm>
              <a:off x="16469888" y="5618918"/>
              <a:ext cx="632700" cy="1072800"/>
            </a:xfrm>
            <a:custGeom>
              <a:pathLst>
                <a:path extrusionOk="0" h="120000" w="120000">
                  <a:moveTo>
                    <a:pt x="0" y="0"/>
                  </a:moveTo>
                  <a:lnTo>
                    <a:pt x="0" y="36155"/>
                  </a:lnTo>
                  <a:lnTo>
                    <a:pt x="0" y="36155"/>
                  </a:lnTo>
                  <a:lnTo>
                    <a:pt x="0" y="36155"/>
                  </a:lnTo>
                  <a:lnTo>
                    <a:pt x="40176" y="60155"/>
                  </a:lnTo>
                  <a:lnTo>
                    <a:pt x="0" y="83844"/>
                  </a:lnTo>
                  <a:lnTo>
                    <a:pt x="0" y="83844"/>
                  </a:lnTo>
                  <a:lnTo>
                    <a:pt x="0" y="83844"/>
                  </a:lnTo>
                  <a:lnTo>
                    <a:pt x="0" y="120000"/>
                  </a:lnTo>
                  <a:lnTo>
                    <a:pt x="120000" y="120000"/>
                  </a:lnTo>
                  <a:lnTo>
                    <a:pt x="120000" y="83844"/>
                  </a:lnTo>
                  <a:lnTo>
                    <a:pt x="120000" y="83844"/>
                  </a:lnTo>
                  <a:lnTo>
                    <a:pt x="120000" y="83844"/>
                  </a:lnTo>
                  <a:lnTo>
                    <a:pt x="79823" y="60155"/>
                  </a:lnTo>
                  <a:lnTo>
                    <a:pt x="120000" y="36155"/>
                  </a:lnTo>
                  <a:lnTo>
                    <a:pt x="120000" y="36155"/>
                  </a:lnTo>
                  <a:lnTo>
                    <a:pt x="120000" y="36155"/>
                  </a:lnTo>
                  <a:lnTo>
                    <a:pt x="120000" y="0"/>
                  </a:lnTo>
                  <a:lnTo>
                    <a:pt x="0" y="0"/>
                  </a:lnTo>
                  <a:close/>
                  <a:moveTo>
                    <a:pt x="99911" y="86961"/>
                  </a:moveTo>
                  <a:lnTo>
                    <a:pt x="99911" y="107844"/>
                  </a:lnTo>
                  <a:lnTo>
                    <a:pt x="20088" y="107844"/>
                  </a:lnTo>
                  <a:lnTo>
                    <a:pt x="20088" y="86961"/>
                  </a:lnTo>
                  <a:lnTo>
                    <a:pt x="59735" y="62961"/>
                  </a:lnTo>
                  <a:lnTo>
                    <a:pt x="99911" y="86961"/>
                  </a:lnTo>
                  <a:close/>
                  <a:moveTo>
                    <a:pt x="59735" y="57038"/>
                  </a:moveTo>
                  <a:lnTo>
                    <a:pt x="20088" y="33038"/>
                  </a:lnTo>
                  <a:lnTo>
                    <a:pt x="20088" y="12155"/>
                  </a:lnTo>
                  <a:lnTo>
                    <a:pt x="99911" y="12155"/>
                  </a:lnTo>
                  <a:lnTo>
                    <a:pt x="99911" y="33038"/>
                  </a:lnTo>
                  <a:lnTo>
                    <a:pt x="59735" y="57038"/>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73" name="Shape 573"/>
          <p:cNvGrpSpPr/>
          <p:nvPr/>
        </p:nvGrpSpPr>
        <p:grpSpPr>
          <a:xfrm>
            <a:off x="19207205" y="5847738"/>
            <a:ext cx="2036279" cy="2036279"/>
            <a:chOff x="22361498" y="5238875"/>
            <a:chExt cx="1833000" cy="1833000"/>
          </a:xfrm>
        </p:grpSpPr>
        <p:sp>
          <p:nvSpPr>
            <p:cNvPr id="574" name="Shape 574"/>
            <p:cNvSpPr/>
            <p:nvPr/>
          </p:nvSpPr>
          <p:spPr>
            <a:xfrm>
              <a:off x="22361498"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75" name="Shape 575"/>
            <p:cNvGrpSpPr/>
            <p:nvPr/>
          </p:nvGrpSpPr>
          <p:grpSpPr>
            <a:xfrm>
              <a:off x="22527012" y="5819173"/>
              <a:ext cx="1503421" cy="672737"/>
              <a:chOff x="19304763" y="3832313"/>
              <a:chExt cx="1903546" cy="851782"/>
            </a:xfrm>
          </p:grpSpPr>
          <p:grpSp>
            <p:nvGrpSpPr>
              <p:cNvPr id="576" name="Shape 576"/>
              <p:cNvGrpSpPr/>
              <p:nvPr/>
            </p:nvGrpSpPr>
            <p:grpSpPr>
              <a:xfrm>
                <a:off x="19929088" y="3832313"/>
                <a:ext cx="598171" cy="851782"/>
                <a:chOff x="19829369" y="7727468"/>
                <a:chExt cx="796500" cy="1134197"/>
              </a:xfrm>
            </p:grpSpPr>
            <p:sp>
              <p:nvSpPr>
                <p:cNvPr id="577" name="Shape 577"/>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78" name="Shape 578"/>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79" name="Shape 579"/>
              <p:cNvGrpSpPr/>
              <p:nvPr/>
            </p:nvGrpSpPr>
            <p:grpSpPr>
              <a:xfrm>
                <a:off x="19304763" y="3832313"/>
                <a:ext cx="598171" cy="851782"/>
                <a:chOff x="19829369" y="7727468"/>
                <a:chExt cx="796500" cy="1134197"/>
              </a:xfrm>
            </p:grpSpPr>
            <p:sp>
              <p:nvSpPr>
                <p:cNvPr id="580" name="Shape 580"/>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81" name="Shape 581"/>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582" name="Shape 582"/>
              <p:cNvGrpSpPr/>
              <p:nvPr/>
            </p:nvGrpSpPr>
            <p:grpSpPr>
              <a:xfrm>
                <a:off x="20610138" y="3832313"/>
                <a:ext cx="598171" cy="851782"/>
                <a:chOff x="19829369" y="7727468"/>
                <a:chExt cx="796500" cy="1134197"/>
              </a:xfrm>
            </p:grpSpPr>
            <p:sp>
              <p:nvSpPr>
                <p:cNvPr id="583" name="Shape 583"/>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84" name="Shape 584"/>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585" name="Shape 585"/>
          <p:cNvGrpSpPr/>
          <p:nvPr/>
        </p:nvGrpSpPr>
        <p:grpSpPr>
          <a:xfrm>
            <a:off x="12392700" y="5154700"/>
            <a:ext cx="4949400" cy="4949400"/>
            <a:chOff x="12392700" y="4341900"/>
            <a:chExt cx="4949400" cy="4949400"/>
          </a:xfrm>
        </p:grpSpPr>
        <p:grpSp>
          <p:nvGrpSpPr>
            <p:cNvPr id="586" name="Shape 586"/>
            <p:cNvGrpSpPr/>
            <p:nvPr/>
          </p:nvGrpSpPr>
          <p:grpSpPr>
            <a:xfrm>
              <a:off x="12392700" y="4341900"/>
              <a:ext cx="4949400" cy="4949400"/>
              <a:chOff x="12392700" y="4341900"/>
              <a:chExt cx="4949400" cy="4949400"/>
            </a:xfrm>
          </p:grpSpPr>
          <p:sp>
            <p:nvSpPr>
              <p:cNvPr id="587" name="Shape 587"/>
              <p:cNvSpPr/>
              <p:nvPr/>
            </p:nvSpPr>
            <p:spPr>
              <a:xfrm>
                <a:off x="12392700" y="4341900"/>
                <a:ext cx="4949400" cy="49494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88" name="Shape 588"/>
              <p:cNvSpPr/>
              <p:nvPr/>
            </p:nvSpPr>
            <p:spPr>
              <a:xfrm>
                <a:off x="12392700"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Fast</a:t>
                </a:r>
              </a:p>
            </p:txBody>
          </p:sp>
          <p:sp>
            <p:nvSpPr>
              <p:cNvPr id="589" name="Shape 589"/>
              <p:cNvSpPr/>
              <p:nvPr/>
            </p:nvSpPr>
            <p:spPr>
              <a:xfrm>
                <a:off x="13849169" y="5035462"/>
                <a:ext cx="2036400" cy="20364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590" name="Shape 590"/>
            <p:cNvGrpSpPr/>
            <p:nvPr/>
          </p:nvGrpSpPr>
          <p:grpSpPr>
            <a:xfrm>
              <a:off x="14099982" y="5534311"/>
              <a:ext cx="1534423" cy="1139869"/>
              <a:chOff x="5745162" y="5541962"/>
              <a:chExt cx="660450" cy="490625"/>
            </a:xfrm>
          </p:grpSpPr>
          <p:sp>
            <p:nvSpPr>
              <p:cNvPr id="591" name="Shape 591"/>
              <p:cNvSpPr/>
              <p:nvPr/>
            </p:nvSpPr>
            <p:spPr>
              <a:xfrm>
                <a:off x="5745162" y="5541962"/>
                <a:ext cx="412800" cy="217500"/>
              </a:xfrm>
              <a:custGeom>
                <a:pathLst>
                  <a:path extrusionOk="0" h="120000" w="120000">
                    <a:moveTo>
                      <a:pt x="109090" y="58947"/>
                    </a:moveTo>
                    <a:cubicBezTo>
                      <a:pt x="120000" y="14736"/>
                      <a:pt x="120000" y="14736"/>
                      <a:pt x="120000" y="14736"/>
                    </a:cubicBezTo>
                    <a:cubicBezTo>
                      <a:pt x="77454" y="0"/>
                      <a:pt x="32727" y="23157"/>
                      <a:pt x="0" y="86315"/>
                    </a:cubicBezTo>
                    <a:cubicBezTo>
                      <a:pt x="17454" y="119999"/>
                      <a:pt x="17454" y="119999"/>
                      <a:pt x="17454" y="119999"/>
                    </a:cubicBezTo>
                    <a:cubicBezTo>
                      <a:pt x="42545" y="71578"/>
                      <a:pt x="76363" y="50526"/>
                      <a:pt x="109090" y="58947"/>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92" name="Shape 592"/>
              <p:cNvSpPr/>
              <p:nvPr/>
            </p:nvSpPr>
            <p:spPr>
              <a:xfrm>
                <a:off x="6221412" y="5588001"/>
                <a:ext cx="184200" cy="171300"/>
              </a:xfrm>
              <a:custGeom>
                <a:pathLst>
                  <a:path extrusionOk="0" h="120000" w="120000">
                    <a:moveTo>
                      <a:pt x="9795" y="0"/>
                    </a:moveTo>
                    <a:cubicBezTo>
                      <a:pt x="0" y="61333"/>
                      <a:pt x="0" y="61333"/>
                      <a:pt x="0" y="61333"/>
                    </a:cubicBezTo>
                    <a:cubicBezTo>
                      <a:pt x="29387" y="74666"/>
                      <a:pt x="56326" y="93333"/>
                      <a:pt x="80816" y="120000"/>
                    </a:cubicBezTo>
                    <a:cubicBezTo>
                      <a:pt x="119999" y="77333"/>
                      <a:pt x="119999" y="77333"/>
                      <a:pt x="119999" y="77333"/>
                    </a:cubicBezTo>
                    <a:cubicBezTo>
                      <a:pt x="88163" y="42666"/>
                      <a:pt x="51428" y="16000"/>
                      <a:pt x="9795" y="0"/>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593" name="Shape 593"/>
              <p:cNvSpPr/>
              <p:nvPr/>
            </p:nvSpPr>
            <p:spPr>
              <a:xfrm>
                <a:off x="6015037" y="5576887"/>
                <a:ext cx="192000" cy="455700"/>
              </a:xfrm>
              <a:custGeom>
                <a:pathLst>
                  <a:path extrusionOk="0" h="120000" w="120000">
                    <a:moveTo>
                      <a:pt x="110588" y="0"/>
                    </a:moveTo>
                    <a:cubicBezTo>
                      <a:pt x="108235" y="0"/>
                      <a:pt x="105882" y="1000"/>
                      <a:pt x="103529" y="2000"/>
                    </a:cubicBezTo>
                    <a:cubicBezTo>
                      <a:pt x="101176" y="3000"/>
                      <a:pt x="101176" y="3000"/>
                      <a:pt x="101176" y="3000"/>
                    </a:cubicBezTo>
                    <a:cubicBezTo>
                      <a:pt x="4705" y="96000"/>
                      <a:pt x="4705" y="96000"/>
                      <a:pt x="4705" y="96000"/>
                    </a:cubicBezTo>
                    <a:cubicBezTo>
                      <a:pt x="2352" y="99000"/>
                      <a:pt x="0" y="101000"/>
                      <a:pt x="0" y="104000"/>
                    </a:cubicBezTo>
                    <a:cubicBezTo>
                      <a:pt x="0" y="113000"/>
                      <a:pt x="16470" y="120000"/>
                      <a:pt x="37647" y="120000"/>
                    </a:cubicBezTo>
                    <a:cubicBezTo>
                      <a:pt x="56470" y="120000"/>
                      <a:pt x="70588" y="115000"/>
                      <a:pt x="75294" y="107000"/>
                    </a:cubicBezTo>
                    <a:cubicBezTo>
                      <a:pt x="75294" y="107000"/>
                      <a:pt x="75294" y="107000"/>
                      <a:pt x="75294" y="107000"/>
                    </a:cubicBezTo>
                    <a:cubicBezTo>
                      <a:pt x="120000" y="4000"/>
                      <a:pt x="120000" y="4000"/>
                      <a:pt x="120000" y="4000"/>
                    </a:cubicBezTo>
                    <a:cubicBezTo>
                      <a:pt x="120000" y="2000"/>
                      <a:pt x="115294" y="0"/>
                      <a:pt x="110588" y="0"/>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594" name="Shape 594"/>
          <p:cNvGrpSpPr/>
          <p:nvPr/>
        </p:nvGrpSpPr>
        <p:grpSpPr>
          <a:xfrm>
            <a:off x="17752975" y="5154700"/>
            <a:ext cx="4949400" cy="4949400"/>
            <a:chOff x="17752975" y="4341900"/>
            <a:chExt cx="4949400" cy="4949400"/>
          </a:xfrm>
        </p:grpSpPr>
        <p:grpSp>
          <p:nvGrpSpPr>
            <p:cNvPr id="595" name="Shape 595"/>
            <p:cNvGrpSpPr/>
            <p:nvPr/>
          </p:nvGrpSpPr>
          <p:grpSpPr>
            <a:xfrm>
              <a:off x="17752975" y="4341900"/>
              <a:ext cx="4949400" cy="4949400"/>
              <a:chOff x="17752975" y="4341900"/>
              <a:chExt cx="4949400" cy="4949400"/>
            </a:xfrm>
          </p:grpSpPr>
          <p:sp>
            <p:nvSpPr>
              <p:cNvPr id="596" name="Shape 596"/>
              <p:cNvSpPr/>
              <p:nvPr/>
            </p:nvSpPr>
            <p:spPr>
              <a:xfrm>
                <a:off x="17752975" y="4341900"/>
                <a:ext cx="4949400" cy="49494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597" name="Shape 597"/>
              <p:cNvSpPr/>
              <p:nvPr/>
            </p:nvSpPr>
            <p:spPr>
              <a:xfrm>
                <a:off x="17752975"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1-tap</a:t>
                </a:r>
              </a:p>
            </p:txBody>
          </p:sp>
          <p:sp>
            <p:nvSpPr>
              <p:cNvPr id="598" name="Shape 598"/>
              <p:cNvSpPr/>
              <p:nvPr/>
            </p:nvSpPr>
            <p:spPr>
              <a:xfrm>
                <a:off x="19209444" y="5035462"/>
                <a:ext cx="2036400" cy="20364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 name="Shape 599"/>
            <p:cNvGrpSpPr/>
            <p:nvPr/>
          </p:nvGrpSpPr>
          <p:grpSpPr>
            <a:xfrm>
              <a:off x="19691761" y="5239324"/>
              <a:ext cx="1071690" cy="1526062"/>
              <a:chOff x="19829369" y="7727468"/>
              <a:chExt cx="796500" cy="1134197"/>
            </a:xfrm>
          </p:grpSpPr>
          <p:sp>
            <p:nvSpPr>
              <p:cNvPr id="600" name="Shape 600"/>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01" name="Shape 601"/>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602" name="Shape 602"/>
          <p:cNvSpPr/>
          <p:nvPr/>
        </p:nvSpPr>
        <p:spPr>
          <a:xfrm>
            <a:off x="1707900" y="1739516"/>
            <a:ext cx="20316899" cy="38292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chemeClr val="dk1"/>
              </a:buClr>
              <a:buFont typeface="Arial"/>
              <a:buNone/>
            </a:pPr>
            <a:r>
              <a:rPr b="0" i="0" lang="en-US" sz="9600" u="none" cap="none" strike="noStrike">
                <a:solidFill>
                  <a:srgbClr val="445863"/>
                </a:solidFill>
                <a:latin typeface="Roboto"/>
                <a:ea typeface="Roboto"/>
                <a:cs typeface="Roboto"/>
                <a:sym typeface="Roboto"/>
              </a:rPr>
              <a:t>Checkout with PaymentRequest</a:t>
            </a:r>
          </a:p>
          <a:p>
            <a:pPr indent="0" lvl="0" marL="0" marR="0" rtl="0" algn="l">
              <a:lnSpc>
                <a:spcPct val="100000"/>
              </a:lnSpc>
              <a:spcBef>
                <a:spcPts val="0"/>
              </a:spcBef>
              <a:spcAft>
                <a:spcPts val="0"/>
              </a:spcAft>
              <a:buClr>
                <a:schemeClr val="dk1"/>
              </a:buClr>
              <a:buFont typeface="Arial"/>
              <a:buNone/>
            </a:pPr>
            <a:r>
              <a:t/>
            </a:r>
            <a:endParaRPr b="0" i="0" sz="9600" u="none" cap="none" strike="noStrike">
              <a:solidFill>
                <a:srgbClr val="445863"/>
              </a:solidFill>
              <a:latin typeface="Roboto"/>
              <a:ea typeface="Roboto"/>
              <a:cs typeface="Roboto"/>
              <a:sym typeface="Roboto"/>
            </a:endParaRPr>
          </a:p>
          <a:p>
            <a:pPr indent="0" lvl="0" marL="0" marR="0" rtl="0" algn="l">
              <a:lnSpc>
                <a:spcPct val="100000"/>
              </a:lnSpc>
              <a:spcBef>
                <a:spcPts val="0"/>
              </a:spcBef>
              <a:spcAft>
                <a:spcPts val="0"/>
              </a:spcAft>
              <a:buClr>
                <a:schemeClr val="dk1"/>
              </a:buClr>
              <a:buFont typeface="Arial"/>
              <a:buNone/>
            </a:pPr>
            <a:r>
              <a:t/>
            </a:r>
            <a:endParaRPr b="0" i="0" sz="9600" u="none" cap="none" strike="noStrike">
              <a:solidFill>
                <a:srgbClr val="44586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Shape 607"/>
          <p:cNvSpPr/>
          <p:nvPr/>
        </p:nvSpPr>
        <p:spPr>
          <a:xfrm rot="5400000">
            <a:off x="7751894" y="5457725"/>
            <a:ext cx="1029600" cy="432900"/>
          </a:xfrm>
          <a:prstGeom prst="triangle">
            <a:avLst>
              <a:gd fmla="val 50000" name="adj"/>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608" name="Shape 608"/>
          <p:cNvSpPr/>
          <p:nvPr/>
        </p:nvSpPr>
        <p:spPr>
          <a:xfrm rot="5400000">
            <a:off x="15065680" y="5457725"/>
            <a:ext cx="1029600" cy="432900"/>
          </a:xfrm>
          <a:prstGeom prst="triangle">
            <a:avLst>
              <a:gd fmla="val 50000" name="adj"/>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609" name="Shape 609"/>
          <p:cNvGrpSpPr/>
          <p:nvPr/>
        </p:nvGrpSpPr>
        <p:grpSpPr>
          <a:xfrm>
            <a:off x="8996300" y="7918509"/>
            <a:ext cx="6393900" cy="4634216"/>
            <a:chOff x="8996300" y="7512109"/>
            <a:chExt cx="6393900" cy="4634216"/>
          </a:xfrm>
        </p:grpSpPr>
        <p:sp>
          <p:nvSpPr>
            <p:cNvPr id="610" name="Shape 610"/>
            <p:cNvSpPr/>
            <p:nvPr/>
          </p:nvSpPr>
          <p:spPr>
            <a:xfrm>
              <a:off x="12069650" y="8065090"/>
              <a:ext cx="1029900" cy="432900"/>
            </a:xfrm>
            <a:prstGeom prst="triangle">
              <a:avLst>
                <a:gd fmla="val 50000" name="adj"/>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11" name="Shape 611"/>
            <p:cNvSpPr/>
            <p:nvPr/>
          </p:nvSpPr>
          <p:spPr>
            <a:xfrm rot="10800000">
              <a:off x="11286950" y="7512109"/>
              <a:ext cx="1029900" cy="432900"/>
            </a:xfrm>
            <a:prstGeom prst="triangle">
              <a:avLst>
                <a:gd fmla="val 50000" name="adj"/>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612" name="Shape 612"/>
            <p:cNvGrpSpPr/>
            <p:nvPr/>
          </p:nvGrpSpPr>
          <p:grpSpPr>
            <a:xfrm>
              <a:off x="8996300" y="8479725"/>
              <a:ext cx="6393900" cy="3666600"/>
              <a:chOff x="8996300" y="8479725"/>
              <a:chExt cx="6393900" cy="3666600"/>
            </a:xfrm>
          </p:grpSpPr>
          <p:sp>
            <p:nvSpPr>
              <p:cNvPr id="613" name="Shape 613"/>
              <p:cNvSpPr/>
              <p:nvPr/>
            </p:nvSpPr>
            <p:spPr>
              <a:xfrm>
                <a:off x="8996300" y="8479725"/>
                <a:ext cx="6393900" cy="3666600"/>
              </a:xfrm>
              <a:prstGeom prst="rect">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14" name="Shape 614"/>
              <p:cNvSpPr/>
              <p:nvPr/>
            </p:nvSpPr>
            <p:spPr>
              <a:xfrm>
                <a:off x="11250050" y="88376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5" name="Shape 615"/>
              <p:cNvSpPr/>
              <p:nvPr/>
            </p:nvSpPr>
            <p:spPr>
              <a:xfrm>
                <a:off x="11678300" y="9265775"/>
                <a:ext cx="1029900" cy="1029900"/>
              </a:xfrm>
              <a:prstGeom prst="roundRect">
                <a:avLst>
                  <a:gd fmla="val 16667" name="adj"/>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16" name="Shape 616"/>
              <p:cNvSpPr/>
              <p:nvPr/>
            </p:nvSpPr>
            <p:spPr>
              <a:xfrm>
                <a:off x="9073100" y="10958325"/>
                <a:ext cx="6240300" cy="8733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5100" u="none" cap="none" strike="noStrike">
                    <a:solidFill>
                      <a:srgbClr val="FFFFFF"/>
                    </a:solidFill>
                    <a:latin typeface="Roboto"/>
                    <a:ea typeface="Roboto"/>
                    <a:cs typeface="Roboto"/>
                    <a:sym typeface="Roboto"/>
                  </a:rPr>
                  <a:t>Payment app</a:t>
                </a:r>
              </a:p>
            </p:txBody>
          </p:sp>
          <p:sp>
            <p:nvSpPr>
              <p:cNvPr id="617" name="Shape 617"/>
              <p:cNvSpPr/>
              <p:nvPr/>
            </p:nvSpPr>
            <p:spPr>
              <a:xfrm>
                <a:off x="11989025" y="9401200"/>
                <a:ext cx="408300" cy="7590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7F9F8"/>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618" name="Shape 618"/>
          <p:cNvGrpSpPr/>
          <p:nvPr/>
        </p:nvGrpSpPr>
        <p:grpSpPr>
          <a:xfrm>
            <a:off x="8996300" y="3398825"/>
            <a:ext cx="6393900" cy="4551000"/>
            <a:chOff x="8996300" y="2992425"/>
            <a:chExt cx="6393900" cy="4551000"/>
          </a:xfrm>
        </p:grpSpPr>
        <p:sp>
          <p:nvSpPr>
            <p:cNvPr id="619" name="Shape 619"/>
            <p:cNvSpPr/>
            <p:nvPr/>
          </p:nvSpPr>
          <p:spPr>
            <a:xfrm>
              <a:off x="8996300" y="2992425"/>
              <a:ext cx="6393900" cy="4551000"/>
            </a:xfrm>
            <a:prstGeom prst="rect">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20" name="Shape 620"/>
            <p:cNvSpPr/>
            <p:nvPr/>
          </p:nvSpPr>
          <p:spPr>
            <a:xfrm>
              <a:off x="1125005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1" name="Shape 621"/>
            <p:cNvSpPr/>
            <p:nvPr/>
          </p:nvSpPr>
          <p:spPr>
            <a:xfrm>
              <a:off x="9073100" y="5471025"/>
              <a:ext cx="6240300" cy="1542899"/>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Browser UI: </a:t>
              </a:r>
            </a:p>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collect payment</a:t>
              </a:r>
            </a:p>
          </p:txBody>
        </p:sp>
        <p:sp>
          <p:nvSpPr>
            <p:cNvPr id="622" name="Shape 622"/>
            <p:cNvSpPr/>
            <p:nvPr/>
          </p:nvSpPr>
          <p:spPr>
            <a:xfrm>
              <a:off x="11631200" y="3836825"/>
              <a:ext cx="1124100" cy="913200"/>
            </a:xfrm>
            <a:custGeom>
              <a:pathLst>
                <a:path extrusionOk="0" h="120000" w="120000">
                  <a:moveTo>
                    <a:pt x="108000" y="0"/>
                  </a:moveTo>
                  <a:cubicBezTo>
                    <a:pt x="12000" y="0"/>
                    <a:pt x="12000" y="0"/>
                    <a:pt x="12000" y="0"/>
                  </a:cubicBezTo>
                  <a:cubicBezTo>
                    <a:pt x="5250" y="0"/>
                    <a:pt x="0" y="6562"/>
                    <a:pt x="0" y="15000"/>
                  </a:cubicBezTo>
                  <a:cubicBezTo>
                    <a:pt x="0" y="105000"/>
                    <a:pt x="0" y="105000"/>
                    <a:pt x="0" y="105000"/>
                  </a:cubicBezTo>
                  <a:cubicBezTo>
                    <a:pt x="0" y="113437"/>
                    <a:pt x="5250" y="120000"/>
                    <a:pt x="12000" y="120000"/>
                  </a:cubicBezTo>
                  <a:cubicBezTo>
                    <a:pt x="108000" y="120000"/>
                    <a:pt x="108000" y="120000"/>
                    <a:pt x="108000" y="120000"/>
                  </a:cubicBezTo>
                  <a:cubicBezTo>
                    <a:pt x="114750" y="120000"/>
                    <a:pt x="120000" y="113437"/>
                    <a:pt x="120000" y="105000"/>
                  </a:cubicBezTo>
                  <a:cubicBezTo>
                    <a:pt x="120000" y="15000"/>
                    <a:pt x="120000" y="15000"/>
                    <a:pt x="120000" y="15000"/>
                  </a:cubicBezTo>
                  <a:cubicBezTo>
                    <a:pt x="120000" y="6562"/>
                    <a:pt x="114750" y="0"/>
                    <a:pt x="108000" y="0"/>
                  </a:cubicBezTo>
                  <a:close/>
                  <a:moveTo>
                    <a:pt x="78000" y="105000"/>
                  </a:moveTo>
                  <a:cubicBezTo>
                    <a:pt x="12000" y="105000"/>
                    <a:pt x="12000" y="105000"/>
                    <a:pt x="12000" y="105000"/>
                  </a:cubicBezTo>
                  <a:cubicBezTo>
                    <a:pt x="12000" y="75000"/>
                    <a:pt x="12000" y="75000"/>
                    <a:pt x="12000" y="75000"/>
                  </a:cubicBezTo>
                  <a:cubicBezTo>
                    <a:pt x="78000" y="75000"/>
                    <a:pt x="78000" y="75000"/>
                    <a:pt x="78000" y="75000"/>
                  </a:cubicBezTo>
                  <a:lnTo>
                    <a:pt x="78000" y="105000"/>
                  </a:lnTo>
                  <a:close/>
                  <a:moveTo>
                    <a:pt x="78000" y="67500"/>
                  </a:moveTo>
                  <a:cubicBezTo>
                    <a:pt x="12000" y="67500"/>
                    <a:pt x="12000" y="67500"/>
                    <a:pt x="12000" y="67500"/>
                  </a:cubicBezTo>
                  <a:cubicBezTo>
                    <a:pt x="12000" y="37500"/>
                    <a:pt x="12000" y="37500"/>
                    <a:pt x="12000" y="37500"/>
                  </a:cubicBezTo>
                  <a:cubicBezTo>
                    <a:pt x="78000" y="37500"/>
                    <a:pt x="78000" y="37500"/>
                    <a:pt x="78000" y="37500"/>
                  </a:cubicBezTo>
                  <a:lnTo>
                    <a:pt x="78000" y="67500"/>
                  </a:lnTo>
                  <a:close/>
                  <a:moveTo>
                    <a:pt x="108000" y="105000"/>
                  </a:moveTo>
                  <a:cubicBezTo>
                    <a:pt x="84000" y="105000"/>
                    <a:pt x="84000" y="105000"/>
                    <a:pt x="84000" y="105000"/>
                  </a:cubicBezTo>
                  <a:cubicBezTo>
                    <a:pt x="84000" y="37500"/>
                    <a:pt x="84000" y="37500"/>
                    <a:pt x="84000" y="37500"/>
                  </a:cubicBezTo>
                  <a:cubicBezTo>
                    <a:pt x="108000" y="37500"/>
                    <a:pt x="108000" y="37500"/>
                    <a:pt x="108000" y="37500"/>
                  </a:cubicBezTo>
                  <a:lnTo>
                    <a:pt x="108000" y="105000"/>
                  </a:lnTo>
                  <a:close/>
                </a:path>
              </a:pathLst>
            </a:custGeom>
            <a:solidFill>
              <a:srgbClr val="5D6ABF"/>
            </a:solidFill>
            <a:ln>
              <a:noFill/>
            </a:ln>
          </p:spPr>
          <p:txBody>
            <a:bodyPr anchorCtr="0" anchor="ctr" bIns="45725" lIns="91400" rIns="91400" wrap="square" tIns="45725">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623" name="Shape 623"/>
          <p:cNvGrpSpPr/>
          <p:nvPr/>
        </p:nvGrpSpPr>
        <p:grpSpPr>
          <a:xfrm>
            <a:off x="1672150" y="3398825"/>
            <a:ext cx="6393900" cy="4551000"/>
            <a:chOff x="1672150" y="2992425"/>
            <a:chExt cx="6393900" cy="4551000"/>
          </a:xfrm>
        </p:grpSpPr>
        <p:sp>
          <p:nvSpPr>
            <p:cNvPr id="624" name="Shape 624"/>
            <p:cNvSpPr/>
            <p:nvPr/>
          </p:nvSpPr>
          <p:spPr>
            <a:xfrm>
              <a:off x="1672150" y="2992425"/>
              <a:ext cx="6393900" cy="45510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625" name="Shape 625"/>
            <p:cNvSpPr/>
            <p:nvPr/>
          </p:nvSpPr>
          <p:spPr>
            <a:xfrm>
              <a:off x="392590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6" name="Shape 626"/>
            <p:cNvSpPr/>
            <p:nvPr/>
          </p:nvSpPr>
          <p:spPr>
            <a:xfrm>
              <a:off x="1748950" y="5471023"/>
              <a:ext cx="6240300" cy="12099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Site calls PaymentRequest</a:t>
              </a:r>
            </a:p>
          </p:txBody>
        </p:sp>
        <p:sp>
          <p:nvSpPr>
            <p:cNvPr id="627" name="Shape 627"/>
            <p:cNvSpPr/>
            <p:nvPr/>
          </p:nvSpPr>
          <p:spPr>
            <a:xfrm>
              <a:off x="4271890" y="3688475"/>
              <a:ext cx="1194300" cy="1209900"/>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0E9AAD"/>
            </a:solidFill>
            <a:ln>
              <a:noFill/>
            </a:ln>
          </p:spPr>
          <p:txBody>
            <a:bodyPr anchorCtr="0" anchor="ctr" bIns="45725" lIns="91400" rIns="91400" wrap="square" tIns="45725">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grpSp>
      <p:grpSp>
        <p:nvGrpSpPr>
          <p:cNvPr id="628" name="Shape 628"/>
          <p:cNvGrpSpPr/>
          <p:nvPr/>
        </p:nvGrpSpPr>
        <p:grpSpPr>
          <a:xfrm>
            <a:off x="16320450" y="3398825"/>
            <a:ext cx="6393900" cy="4551000"/>
            <a:chOff x="16320450" y="2992425"/>
            <a:chExt cx="6393900" cy="4551000"/>
          </a:xfrm>
        </p:grpSpPr>
        <p:sp>
          <p:nvSpPr>
            <p:cNvPr id="629" name="Shape 629"/>
            <p:cNvSpPr/>
            <p:nvPr/>
          </p:nvSpPr>
          <p:spPr>
            <a:xfrm>
              <a:off x="16320450" y="2992425"/>
              <a:ext cx="6393900" cy="4551000"/>
            </a:xfrm>
            <a:prstGeom prst="rect">
              <a:avLst/>
            </a:prstGeom>
            <a:solidFill>
              <a:srgbClr val="FF5151"/>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30" name="Shape 630"/>
            <p:cNvSpPr/>
            <p:nvPr/>
          </p:nvSpPr>
          <p:spPr>
            <a:xfrm>
              <a:off x="1857420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1" name="Shape 631"/>
            <p:cNvSpPr/>
            <p:nvPr/>
          </p:nvSpPr>
          <p:spPr>
            <a:xfrm>
              <a:off x="16397250" y="5471023"/>
              <a:ext cx="6240300" cy="12099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Browser passes response to site</a:t>
              </a:r>
            </a:p>
          </p:txBody>
        </p:sp>
        <p:grpSp>
          <p:nvGrpSpPr>
            <p:cNvPr id="632" name="Shape 632"/>
            <p:cNvGrpSpPr/>
            <p:nvPr/>
          </p:nvGrpSpPr>
          <p:grpSpPr>
            <a:xfrm>
              <a:off x="19052639" y="3821030"/>
              <a:ext cx="929524" cy="944788"/>
              <a:chOff x="1271587" y="6324600"/>
              <a:chExt cx="599963" cy="609737"/>
            </a:xfrm>
          </p:grpSpPr>
          <p:sp>
            <p:nvSpPr>
              <p:cNvPr id="633" name="Shape 633"/>
              <p:cNvSpPr/>
              <p:nvPr/>
            </p:nvSpPr>
            <p:spPr>
              <a:xfrm>
                <a:off x="1271587" y="6324600"/>
                <a:ext cx="449400" cy="457200"/>
              </a:xfrm>
              <a:custGeom>
                <a:pathLst>
                  <a:path extrusionOk="0" h="120000" w="120000">
                    <a:moveTo>
                      <a:pt x="120000" y="80000"/>
                    </a:moveTo>
                    <a:cubicBezTo>
                      <a:pt x="120000" y="8000"/>
                      <a:pt x="120000" y="8000"/>
                      <a:pt x="120000" y="8000"/>
                    </a:cubicBezTo>
                    <a:cubicBezTo>
                      <a:pt x="120000" y="4000"/>
                      <a:pt x="116000" y="0"/>
                      <a:pt x="112000" y="0"/>
                    </a:cubicBezTo>
                    <a:cubicBezTo>
                      <a:pt x="8000" y="0"/>
                      <a:pt x="8000" y="0"/>
                      <a:pt x="8000" y="0"/>
                    </a:cubicBezTo>
                    <a:cubicBezTo>
                      <a:pt x="4000" y="0"/>
                      <a:pt x="0" y="4000"/>
                      <a:pt x="0" y="8000"/>
                    </a:cubicBezTo>
                    <a:cubicBezTo>
                      <a:pt x="0" y="120000"/>
                      <a:pt x="0" y="120000"/>
                      <a:pt x="0" y="120000"/>
                    </a:cubicBezTo>
                    <a:cubicBezTo>
                      <a:pt x="32000" y="88000"/>
                      <a:pt x="32000" y="88000"/>
                      <a:pt x="32000" y="88000"/>
                    </a:cubicBezTo>
                    <a:cubicBezTo>
                      <a:pt x="112000" y="88000"/>
                      <a:pt x="112000" y="88000"/>
                      <a:pt x="112000" y="88000"/>
                    </a:cubicBezTo>
                    <a:cubicBezTo>
                      <a:pt x="116000" y="88000"/>
                      <a:pt x="120000" y="84000"/>
                      <a:pt x="120000" y="80000"/>
                    </a:cubicBezTo>
                    <a:close/>
                  </a:path>
                </a:pathLst>
              </a:custGeom>
              <a:solidFill>
                <a:srgbClr val="FF5151"/>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34" name="Shape 634"/>
              <p:cNvSpPr/>
              <p:nvPr/>
            </p:nvSpPr>
            <p:spPr>
              <a:xfrm>
                <a:off x="1390650" y="6446837"/>
                <a:ext cx="480900" cy="487500"/>
              </a:xfrm>
              <a:custGeom>
                <a:pathLst>
                  <a:path extrusionOk="0" h="120000" w="120000">
                    <a:moveTo>
                      <a:pt x="112500" y="0"/>
                    </a:moveTo>
                    <a:cubicBezTo>
                      <a:pt x="97500" y="0"/>
                      <a:pt x="97500" y="0"/>
                      <a:pt x="97500" y="0"/>
                    </a:cubicBezTo>
                    <a:cubicBezTo>
                      <a:pt x="97500" y="67500"/>
                      <a:pt x="97500" y="67500"/>
                      <a:pt x="97500" y="67500"/>
                    </a:cubicBezTo>
                    <a:cubicBezTo>
                      <a:pt x="0" y="67500"/>
                      <a:pt x="0" y="67500"/>
                      <a:pt x="0" y="67500"/>
                    </a:cubicBezTo>
                    <a:cubicBezTo>
                      <a:pt x="0" y="82500"/>
                      <a:pt x="0" y="82500"/>
                      <a:pt x="0" y="82500"/>
                    </a:cubicBezTo>
                    <a:cubicBezTo>
                      <a:pt x="0" y="86250"/>
                      <a:pt x="3750" y="90000"/>
                      <a:pt x="7500" y="90000"/>
                    </a:cubicBezTo>
                    <a:cubicBezTo>
                      <a:pt x="90000" y="90000"/>
                      <a:pt x="90000" y="90000"/>
                      <a:pt x="90000" y="90000"/>
                    </a:cubicBezTo>
                    <a:cubicBezTo>
                      <a:pt x="120000" y="120000"/>
                      <a:pt x="120000" y="120000"/>
                      <a:pt x="120000" y="120000"/>
                    </a:cubicBezTo>
                    <a:cubicBezTo>
                      <a:pt x="120000" y="7500"/>
                      <a:pt x="120000" y="7500"/>
                      <a:pt x="120000" y="7500"/>
                    </a:cubicBezTo>
                    <a:cubicBezTo>
                      <a:pt x="120000" y="3750"/>
                      <a:pt x="116250" y="0"/>
                      <a:pt x="112500" y="0"/>
                    </a:cubicBezTo>
                    <a:close/>
                  </a:path>
                </a:pathLst>
              </a:custGeom>
              <a:solidFill>
                <a:srgbClr val="FF5151"/>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635" name="Shape 635"/>
          <p:cNvSpPr/>
          <p:nvPr/>
        </p:nvSpPr>
        <p:spPr>
          <a:xfrm>
            <a:off x="8996300" y="8415125"/>
            <a:ext cx="7258500" cy="5216100"/>
          </a:xfrm>
          <a:prstGeom prst="rect">
            <a:avLst/>
          </a:prstGeom>
          <a:solidFill>
            <a:srgbClr val="FFFFFF">
              <a:alpha val="34509"/>
            </a:srgbClr>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6" name="Shape 636"/>
          <p:cNvSpPr/>
          <p:nvPr/>
        </p:nvSpPr>
        <p:spPr>
          <a:xfrm>
            <a:off x="16137925" y="3182400"/>
            <a:ext cx="7258500" cy="5216100"/>
          </a:xfrm>
          <a:prstGeom prst="rect">
            <a:avLst/>
          </a:prstGeom>
          <a:solidFill>
            <a:srgbClr val="FFFFFF">
              <a:alpha val="34509"/>
            </a:srgbClr>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7" name="Shape 637"/>
          <p:cNvSpPr/>
          <p:nvPr/>
        </p:nvSpPr>
        <p:spPr>
          <a:xfrm>
            <a:off x="1056600" y="2816675"/>
            <a:ext cx="7684800" cy="5755800"/>
          </a:xfrm>
          <a:prstGeom prst="roundRect">
            <a:avLst>
              <a:gd fmla="val 16667" name="adj"/>
            </a:avLst>
          </a:prstGeom>
          <a:noFill/>
          <a:ln cap="flat" cmpd="sng" w="76200">
            <a:solidFill>
              <a:srgbClr val="CC4125"/>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41" name="Shape 641"/>
        <p:cNvGrpSpPr/>
        <p:nvPr/>
      </p:nvGrpSpPr>
      <p:grpSpPr>
        <a:xfrm>
          <a:off x="0" y="0"/>
          <a:ext cx="0" cy="0"/>
          <a:chOff x="0" y="0"/>
          <a:chExt cx="0" cy="0"/>
        </a:xfrm>
      </p:grpSpPr>
      <p:sp>
        <p:nvSpPr>
          <p:cNvPr id="642" name="Shape 642"/>
          <p:cNvSpPr/>
          <p:nvPr/>
        </p:nvSpPr>
        <p:spPr>
          <a:xfrm>
            <a:off x="12510400" y="784125"/>
            <a:ext cx="11526600" cy="126216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chemeClr val="dk1"/>
              </a:buClr>
              <a:buFont typeface="Arial"/>
              <a:buNone/>
            </a:pPr>
            <a:r>
              <a:rPr b="0" i="0" lang="en-US" sz="3700" u="none" cap="none" strike="noStrike">
                <a:solidFill>
                  <a:srgbClr val="26C6DA"/>
                </a:solidFill>
                <a:latin typeface="Inconsolata"/>
                <a:ea typeface="Inconsolata"/>
                <a:cs typeface="Inconsolata"/>
                <a:sym typeface="Inconsolata"/>
              </a:rPr>
              <a:t>new</a:t>
            </a:r>
            <a:r>
              <a:rPr b="0" i="0" lang="en-US" sz="3700" u="none" cap="none" strike="noStrike">
                <a:solidFill>
                  <a:srgbClr val="FFFFFF"/>
                </a:solidFill>
                <a:latin typeface="Inconsolata"/>
                <a:ea typeface="Inconsolata"/>
                <a:cs typeface="Inconsolata"/>
                <a:sym typeface="Inconsolata"/>
              </a:rPr>
              <a:t> </a:t>
            </a:r>
            <a:r>
              <a:rPr b="0" i="0" lang="en-US" sz="3700" u="none" cap="none" strike="noStrike">
                <a:solidFill>
                  <a:srgbClr val="FF8A80"/>
                </a:solidFill>
                <a:latin typeface="Inconsolata"/>
                <a:ea typeface="Inconsolata"/>
                <a:cs typeface="Inconsolata"/>
                <a:sym typeface="Inconsolata"/>
              </a:rPr>
              <a:t>PaymentRequest</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supportedMethods</a:t>
            </a:r>
            <a:r>
              <a:rPr b="0" i="0" lang="en-US" sz="3700" u="none" cap="none" strike="noStrike">
                <a:solidFill>
                  <a:srgbClr val="90A4AE"/>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"visa"</a:t>
            </a:r>
            <a:r>
              <a:rPr b="0" i="0" lang="en-US" sz="3700" u="none" cap="none" strike="noStrike">
                <a:solidFill>
                  <a:srgbClr val="90A4AE"/>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"mastercard"</a:t>
            </a:r>
            <a:r>
              <a:rPr b="0" i="0" lang="en-US" sz="3700" u="none" cap="none" strike="noStrike">
                <a:solidFill>
                  <a:srgbClr val="90A4AE"/>
                </a:solidFill>
                <a:latin typeface="Inconsolata"/>
                <a:ea typeface="Inconsolata"/>
                <a:cs typeface="Inconsolata"/>
                <a:sym typeface="Inconsolata"/>
              </a:rPr>
              <a:t>]</a:t>
            </a:r>
          </a:p>
          <a:p>
            <a:pPr indent="0" lvl="0" marL="0" marR="0" rtl="0" algn="l">
              <a:lnSpc>
                <a:spcPct val="100000"/>
              </a:lnSpc>
              <a:spcBef>
                <a:spcPts val="0"/>
              </a:spcBef>
              <a:spcAft>
                <a:spcPts val="0"/>
              </a:spcAft>
              <a:buClr>
                <a:schemeClr val="dk1"/>
              </a:buClr>
              <a:buFont typeface="Arial"/>
              <a:buNone/>
            </a:pPr>
            <a:r>
              <a:rPr b="0" i="0" lang="en-US" sz="3700" u="none" cap="none" strike="noStrike">
                <a:solidFill>
                  <a:srgbClr val="90A4AE"/>
                </a:solidFill>
                <a:latin typeface="Inconsolata"/>
                <a:ea typeface="Inconsolata"/>
                <a:cs typeface="Inconsolata"/>
                <a:sym typeface="Inconsolata"/>
              </a:rPr>
              <a:t>    },</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displayItems</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label</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"Sub-total"</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amount</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currencyCode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"USD"</a:t>
            </a:r>
            <a:r>
              <a:rPr b="0" i="0" lang="en-US" sz="3700" u="none" cap="none" strike="noStrike">
                <a:solidFill>
                  <a:srgbClr val="90A4AE"/>
                </a:solidFill>
                <a:latin typeface="Inconsolata"/>
                <a:ea typeface="Inconsolata"/>
                <a:cs typeface="Inconsolata"/>
                <a:sym typeface="Inconsolata"/>
              </a:rPr>
              <a:t>,</a:t>
            </a:r>
          </a:p>
          <a:p>
            <a:pPr indent="0" lvl="0" marL="0" marR="0" rtl="0" algn="l">
              <a:lnSpc>
                <a:spcPct val="100000"/>
              </a:lnSpc>
              <a:spcBef>
                <a:spcPts val="0"/>
              </a:spcBef>
              <a:spcAft>
                <a:spcPts val="0"/>
              </a:spcAft>
              <a:buClr>
                <a:schemeClr val="dk1"/>
              </a:buClr>
              <a:buFont typeface="Arial"/>
              <a:buNone/>
            </a:pPr>
            <a:r>
              <a:rPr b="0" i="0" lang="en-US" sz="3700" u="none" cap="none" strike="noStrike">
                <a:solidFill>
                  <a:schemeClr val="lt1"/>
                </a:solidFill>
                <a:latin typeface="Inconsolata"/>
                <a:ea typeface="Inconsolata"/>
                <a:cs typeface="Inconsolata"/>
                <a:sym typeface="Inconsolata"/>
              </a:rPr>
              <a:t>                    value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"55.00"</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607D8B"/>
                </a:solidFill>
                <a:latin typeface="Inconsolata"/>
                <a:ea typeface="Inconsolata"/>
                <a:cs typeface="Inconsolata"/>
                <a:sym typeface="Inconsolata"/>
              </a:rPr>
              <a:t>// $55.00</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label</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"Sales Tax"</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amount</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currencyCode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"USD"</a:t>
            </a:r>
            <a:r>
              <a:rPr b="0" i="0" lang="en-US" sz="3700" u="none" cap="none" strike="noStrike">
                <a:solidFill>
                  <a:srgbClr val="90A4AE"/>
                </a:solidFill>
                <a:latin typeface="Inconsolata"/>
                <a:ea typeface="Inconsolata"/>
                <a:cs typeface="Inconsolata"/>
                <a:sym typeface="Inconsolata"/>
              </a:rPr>
              <a:t>,</a:t>
            </a:r>
          </a:p>
          <a:p>
            <a:pPr indent="0" lvl="0" marL="0" marR="0" rtl="0" algn="l">
              <a:lnSpc>
                <a:spcPct val="100000"/>
              </a:lnSpc>
              <a:spcBef>
                <a:spcPts val="0"/>
              </a:spcBef>
              <a:spcAft>
                <a:spcPts val="0"/>
              </a:spcAft>
              <a:buClr>
                <a:schemeClr val="dk1"/>
              </a:buClr>
              <a:buFont typeface="Arial"/>
              <a:buNone/>
            </a:pPr>
            <a:r>
              <a:rPr b="0" i="0" lang="en-US" sz="3700" u="none" cap="none" strike="noStrike">
                <a:solidFill>
                  <a:schemeClr val="lt1"/>
                </a:solidFill>
                <a:latin typeface="Inconsolata"/>
                <a:ea typeface="Inconsolata"/>
                <a:cs typeface="Inconsolata"/>
                <a:sym typeface="Inconsolata"/>
              </a:rPr>
              <a:t>                    value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"5.00"</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607D8B"/>
                </a:solidFill>
                <a:latin typeface="Inconsolata"/>
                <a:ea typeface="Inconsolata"/>
                <a:cs typeface="Inconsolata"/>
                <a:sym typeface="Inconsolata"/>
              </a:rPr>
              <a:t>// $5.00</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p>
          <a:p>
            <a:pPr indent="0" lvl="0" marL="0" marR="0" rtl="0" algn="l">
              <a:lnSpc>
                <a:spcPct val="100000"/>
              </a:lnSpc>
              <a:spcBef>
                <a:spcPts val="0"/>
              </a:spcBef>
              <a:spcAft>
                <a:spcPts val="0"/>
              </a:spcAft>
              <a:buClr>
                <a:schemeClr val="dk1"/>
              </a:buClr>
              <a:buFont typeface="Arial"/>
              <a:buNone/>
            </a:pPr>
            <a:r>
              <a:rPr b="0" i="0" lang="en-US" sz="3700" u="none" cap="none" strike="noStrike">
                <a:solidFill>
                  <a:srgbClr val="90A4AE"/>
                </a:solidFill>
                <a:latin typeface="Inconsolata"/>
                <a:ea typeface="Inconsolata"/>
                <a:cs typeface="Inconsolata"/>
                <a:sym typeface="Inconsolata"/>
              </a:rPr>
              <a:t>      ],</a:t>
            </a:r>
          </a:p>
          <a:p>
            <a:pPr indent="0" lvl="0" marL="0" marR="0" rtl="0" algn="l">
              <a:lnSpc>
                <a:spcPct val="100000"/>
              </a:lnSpc>
              <a:spcBef>
                <a:spcPts val="0"/>
              </a:spcBef>
              <a:spcAft>
                <a:spcPts val="0"/>
              </a:spcAft>
              <a:buClr>
                <a:schemeClr val="dk1"/>
              </a:buClr>
              <a:buFont typeface="Arial"/>
              <a:buNone/>
            </a:pPr>
            <a:r>
              <a:rPr b="0" i="0" lang="en-US" sz="3700" u="none" cap="none" strike="noStrike">
                <a:solidFill>
                  <a:schemeClr val="lt1"/>
                </a:solidFill>
                <a:latin typeface="Inconsolata"/>
                <a:ea typeface="Inconsolata"/>
                <a:cs typeface="Inconsolata"/>
                <a:sym typeface="Inconsolata"/>
              </a:rPr>
              <a:t>      total</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label</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"Total excluding shipping"</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amount</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currencyCode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"USD"</a:t>
            </a:r>
            <a:r>
              <a:rPr b="0" i="0" lang="en-US" sz="3700" u="none" cap="none" strike="noStrike">
                <a:solidFill>
                  <a:srgbClr val="90A4AE"/>
                </a:solidFill>
                <a:latin typeface="Inconsolata"/>
                <a:ea typeface="Inconsolata"/>
                <a:cs typeface="Inconsolata"/>
                <a:sym typeface="Inconsolata"/>
              </a:rPr>
              <a:t>,</a:t>
            </a:r>
          </a:p>
          <a:p>
            <a:pPr indent="0" lvl="0" marL="0" marR="0" rtl="0" algn="l">
              <a:lnSpc>
                <a:spcPct val="100000"/>
              </a:lnSpc>
              <a:spcBef>
                <a:spcPts val="0"/>
              </a:spcBef>
              <a:spcAft>
                <a:spcPts val="0"/>
              </a:spcAft>
              <a:buClr>
                <a:schemeClr val="dk1"/>
              </a:buClr>
              <a:buFont typeface="Arial"/>
              <a:buNone/>
            </a:pPr>
            <a:r>
              <a:rPr b="0" i="0" lang="en-US" sz="3700" u="none" cap="none" strike="noStrike">
                <a:solidFill>
                  <a:schemeClr val="lt1"/>
                </a:solidFill>
                <a:latin typeface="Inconsolata"/>
                <a:ea typeface="Inconsolata"/>
                <a:cs typeface="Inconsolata"/>
                <a:sym typeface="Inconsolata"/>
              </a:rPr>
              <a:t>                  value</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00BFA4"/>
                </a:solidFill>
                <a:latin typeface="Inconsolata"/>
                <a:ea typeface="Inconsolata"/>
                <a:cs typeface="Inconsolata"/>
                <a:sym typeface="Inconsolata"/>
              </a:rPr>
              <a:t>"60.00"</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607D8B"/>
                </a:solidFill>
                <a:latin typeface="Inconsolata"/>
                <a:ea typeface="Inconsolata"/>
                <a:cs typeface="Inconsolata"/>
                <a:sym typeface="Inconsolata"/>
              </a:rPr>
              <a:t>// $60.00</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br>
              <a:rPr b="0" i="0" lang="en-US" sz="3700" u="none" cap="none" strike="noStrike">
                <a:solidFill>
                  <a:schemeClr val="lt1"/>
                </a:solidFill>
                <a:latin typeface="Inconsolata"/>
                <a:ea typeface="Inconsolata"/>
                <a:cs typeface="Inconsolata"/>
                <a:sym typeface="Inconsolata"/>
              </a:rPr>
            </a:br>
            <a:r>
              <a:rPr b="0" i="0" lang="en-US" sz="3700" u="none" cap="none" strike="noStrike">
                <a:solidFill>
                  <a:schemeClr val="lt1"/>
                </a:solidFill>
                <a:latin typeface="Inconsolata"/>
                <a:ea typeface="Inconsolata"/>
                <a:cs typeface="Inconsolata"/>
                <a:sym typeface="Inconsolata"/>
              </a:rPr>
              <a:t>    </a:t>
            </a:r>
            <a:r>
              <a:rPr b="0" i="0" lang="en-US" sz="3700" u="none" cap="none" strike="noStrike">
                <a:solidFill>
                  <a:srgbClr val="90A4AE"/>
                </a:solidFill>
                <a:latin typeface="Inconsolata"/>
                <a:ea typeface="Inconsolata"/>
                <a:cs typeface="Inconsolata"/>
                <a:sym typeface="Inconsolata"/>
              </a:rPr>
              <a:t>})</a:t>
            </a:r>
          </a:p>
        </p:txBody>
      </p:sp>
      <p:sp>
        <p:nvSpPr>
          <p:cNvPr id="643" name="Shape 643"/>
          <p:cNvSpPr/>
          <p:nvPr/>
        </p:nvSpPr>
        <p:spPr>
          <a:xfrm>
            <a:off x="1707900" y="1739525"/>
            <a:ext cx="8867100" cy="93231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5D6ABF"/>
              </a:buClr>
              <a:buFont typeface="Roboto"/>
              <a:buNone/>
            </a:pPr>
            <a:r>
              <a:rPr b="0" i="0" lang="en-US" sz="8000" u="none" cap="none" strike="noStrike">
                <a:solidFill>
                  <a:srgbClr val="646565"/>
                </a:solidFill>
                <a:latin typeface="Roboto"/>
                <a:ea typeface="Roboto"/>
                <a:cs typeface="Roboto"/>
                <a:sym typeface="Roboto"/>
              </a:rPr>
              <a:t>Initialize</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new PaymentRequest()</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 payment methods</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 purchase details</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 options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p:nvPr/>
        </p:nvSpPr>
        <p:spPr>
          <a:xfrm rot="5400000">
            <a:off x="7751894" y="5457725"/>
            <a:ext cx="1029600" cy="432900"/>
          </a:xfrm>
          <a:prstGeom prst="triangle">
            <a:avLst>
              <a:gd fmla="val 50000" name="adj"/>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649" name="Shape 649"/>
          <p:cNvSpPr/>
          <p:nvPr/>
        </p:nvSpPr>
        <p:spPr>
          <a:xfrm rot="5400000">
            <a:off x="15065680" y="5457725"/>
            <a:ext cx="1029600" cy="432900"/>
          </a:xfrm>
          <a:prstGeom prst="triangle">
            <a:avLst>
              <a:gd fmla="val 50000" name="adj"/>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650" name="Shape 650"/>
          <p:cNvGrpSpPr/>
          <p:nvPr/>
        </p:nvGrpSpPr>
        <p:grpSpPr>
          <a:xfrm>
            <a:off x="8996300" y="7918509"/>
            <a:ext cx="6393900" cy="4634216"/>
            <a:chOff x="8996300" y="7512109"/>
            <a:chExt cx="6393900" cy="4634216"/>
          </a:xfrm>
        </p:grpSpPr>
        <p:sp>
          <p:nvSpPr>
            <p:cNvPr id="651" name="Shape 651"/>
            <p:cNvSpPr/>
            <p:nvPr/>
          </p:nvSpPr>
          <p:spPr>
            <a:xfrm>
              <a:off x="12069650" y="8065090"/>
              <a:ext cx="1029900" cy="432900"/>
            </a:xfrm>
            <a:prstGeom prst="triangle">
              <a:avLst>
                <a:gd fmla="val 50000" name="adj"/>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52" name="Shape 652"/>
            <p:cNvSpPr/>
            <p:nvPr/>
          </p:nvSpPr>
          <p:spPr>
            <a:xfrm rot="10800000">
              <a:off x="11286950" y="7512109"/>
              <a:ext cx="1029900" cy="432900"/>
            </a:xfrm>
            <a:prstGeom prst="triangle">
              <a:avLst>
                <a:gd fmla="val 50000" name="adj"/>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653" name="Shape 653"/>
            <p:cNvGrpSpPr/>
            <p:nvPr/>
          </p:nvGrpSpPr>
          <p:grpSpPr>
            <a:xfrm>
              <a:off x="8996300" y="8479725"/>
              <a:ext cx="6393900" cy="3666600"/>
              <a:chOff x="8996300" y="8479725"/>
              <a:chExt cx="6393900" cy="3666600"/>
            </a:xfrm>
          </p:grpSpPr>
          <p:sp>
            <p:nvSpPr>
              <p:cNvPr id="654" name="Shape 654"/>
              <p:cNvSpPr/>
              <p:nvPr/>
            </p:nvSpPr>
            <p:spPr>
              <a:xfrm>
                <a:off x="8996300" y="8479725"/>
                <a:ext cx="6393900" cy="3666600"/>
              </a:xfrm>
              <a:prstGeom prst="rect">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55" name="Shape 655"/>
              <p:cNvSpPr/>
              <p:nvPr/>
            </p:nvSpPr>
            <p:spPr>
              <a:xfrm>
                <a:off x="11250050" y="88376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6" name="Shape 656"/>
              <p:cNvSpPr/>
              <p:nvPr/>
            </p:nvSpPr>
            <p:spPr>
              <a:xfrm>
                <a:off x="11678300" y="9265775"/>
                <a:ext cx="1029900" cy="1029900"/>
              </a:xfrm>
              <a:prstGeom prst="roundRect">
                <a:avLst>
                  <a:gd fmla="val 16667" name="adj"/>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57" name="Shape 657"/>
              <p:cNvSpPr/>
              <p:nvPr/>
            </p:nvSpPr>
            <p:spPr>
              <a:xfrm>
                <a:off x="9073100" y="10958325"/>
                <a:ext cx="6240300" cy="8733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5100" u="none" cap="none" strike="noStrike">
                    <a:solidFill>
                      <a:srgbClr val="FFFFFF"/>
                    </a:solidFill>
                    <a:latin typeface="Roboto"/>
                    <a:ea typeface="Roboto"/>
                    <a:cs typeface="Roboto"/>
                    <a:sym typeface="Roboto"/>
                  </a:rPr>
                  <a:t>Payment app</a:t>
                </a:r>
              </a:p>
            </p:txBody>
          </p:sp>
          <p:sp>
            <p:nvSpPr>
              <p:cNvPr id="658" name="Shape 658"/>
              <p:cNvSpPr/>
              <p:nvPr/>
            </p:nvSpPr>
            <p:spPr>
              <a:xfrm>
                <a:off x="11989025" y="9401200"/>
                <a:ext cx="408300" cy="7590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7F9F8"/>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659" name="Shape 659"/>
          <p:cNvGrpSpPr/>
          <p:nvPr/>
        </p:nvGrpSpPr>
        <p:grpSpPr>
          <a:xfrm>
            <a:off x="8996300" y="3398825"/>
            <a:ext cx="6393900" cy="4551000"/>
            <a:chOff x="8996300" y="2992425"/>
            <a:chExt cx="6393900" cy="4551000"/>
          </a:xfrm>
        </p:grpSpPr>
        <p:sp>
          <p:nvSpPr>
            <p:cNvPr id="660" name="Shape 660"/>
            <p:cNvSpPr/>
            <p:nvPr/>
          </p:nvSpPr>
          <p:spPr>
            <a:xfrm>
              <a:off x="8996300" y="2992425"/>
              <a:ext cx="6393900" cy="4551000"/>
            </a:xfrm>
            <a:prstGeom prst="rect">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61" name="Shape 661"/>
            <p:cNvSpPr/>
            <p:nvPr/>
          </p:nvSpPr>
          <p:spPr>
            <a:xfrm>
              <a:off x="1125005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2" name="Shape 662"/>
            <p:cNvSpPr/>
            <p:nvPr/>
          </p:nvSpPr>
          <p:spPr>
            <a:xfrm>
              <a:off x="9073100" y="5471025"/>
              <a:ext cx="6240300" cy="1542899"/>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Browser UI: </a:t>
              </a:r>
            </a:p>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collect payment</a:t>
              </a:r>
            </a:p>
          </p:txBody>
        </p:sp>
        <p:sp>
          <p:nvSpPr>
            <p:cNvPr id="663" name="Shape 663"/>
            <p:cNvSpPr/>
            <p:nvPr/>
          </p:nvSpPr>
          <p:spPr>
            <a:xfrm>
              <a:off x="11631200" y="3836825"/>
              <a:ext cx="1124100" cy="913200"/>
            </a:xfrm>
            <a:custGeom>
              <a:pathLst>
                <a:path extrusionOk="0" h="120000" w="120000">
                  <a:moveTo>
                    <a:pt x="108000" y="0"/>
                  </a:moveTo>
                  <a:cubicBezTo>
                    <a:pt x="12000" y="0"/>
                    <a:pt x="12000" y="0"/>
                    <a:pt x="12000" y="0"/>
                  </a:cubicBezTo>
                  <a:cubicBezTo>
                    <a:pt x="5250" y="0"/>
                    <a:pt x="0" y="6562"/>
                    <a:pt x="0" y="15000"/>
                  </a:cubicBezTo>
                  <a:cubicBezTo>
                    <a:pt x="0" y="105000"/>
                    <a:pt x="0" y="105000"/>
                    <a:pt x="0" y="105000"/>
                  </a:cubicBezTo>
                  <a:cubicBezTo>
                    <a:pt x="0" y="113437"/>
                    <a:pt x="5250" y="120000"/>
                    <a:pt x="12000" y="120000"/>
                  </a:cubicBezTo>
                  <a:cubicBezTo>
                    <a:pt x="108000" y="120000"/>
                    <a:pt x="108000" y="120000"/>
                    <a:pt x="108000" y="120000"/>
                  </a:cubicBezTo>
                  <a:cubicBezTo>
                    <a:pt x="114750" y="120000"/>
                    <a:pt x="120000" y="113437"/>
                    <a:pt x="120000" y="105000"/>
                  </a:cubicBezTo>
                  <a:cubicBezTo>
                    <a:pt x="120000" y="15000"/>
                    <a:pt x="120000" y="15000"/>
                    <a:pt x="120000" y="15000"/>
                  </a:cubicBezTo>
                  <a:cubicBezTo>
                    <a:pt x="120000" y="6562"/>
                    <a:pt x="114750" y="0"/>
                    <a:pt x="108000" y="0"/>
                  </a:cubicBezTo>
                  <a:close/>
                  <a:moveTo>
                    <a:pt x="78000" y="105000"/>
                  </a:moveTo>
                  <a:cubicBezTo>
                    <a:pt x="12000" y="105000"/>
                    <a:pt x="12000" y="105000"/>
                    <a:pt x="12000" y="105000"/>
                  </a:cubicBezTo>
                  <a:cubicBezTo>
                    <a:pt x="12000" y="75000"/>
                    <a:pt x="12000" y="75000"/>
                    <a:pt x="12000" y="75000"/>
                  </a:cubicBezTo>
                  <a:cubicBezTo>
                    <a:pt x="78000" y="75000"/>
                    <a:pt x="78000" y="75000"/>
                    <a:pt x="78000" y="75000"/>
                  </a:cubicBezTo>
                  <a:lnTo>
                    <a:pt x="78000" y="105000"/>
                  </a:lnTo>
                  <a:close/>
                  <a:moveTo>
                    <a:pt x="78000" y="67500"/>
                  </a:moveTo>
                  <a:cubicBezTo>
                    <a:pt x="12000" y="67500"/>
                    <a:pt x="12000" y="67500"/>
                    <a:pt x="12000" y="67500"/>
                  </a:cubicBezTo>
                  <a:cubicBezTo>
                    <a:pt x="12000" y="37500"/>
                    <a:pt x="12000" y="37500"/>
                    <a:pt x="12000" y="37500"/>
                  </a:cubicBezTo>
                  <a:cubicBezTo>
                    <a:pt x="78000" y="37500"/>
                    <a:pt x="78000" y="37500"/>
                    <a:pt x="78000" y="37500"/>
                  </a:cubicBezTo>
                  <a:lnTo>
                    <a:pt x="78000" y="67500"/>
                  </a:lnTo>
                  <a:close/>
                  <a:moveTo>
                    <a:pt x="108000" y="105000"/>
                  </a:moveTo>
                  <a:cubicBezTo>
                    <a:pt x="84000" y="105000"/>
                    <a:pt x="84000" y="105000"/>
                    <a:pt x="84000" y="105000"/>
                  </a:cubicBezTo>
                  <a:cubicBezTo>
                    <a:pt x="84000" y="37500"/>
                    <a:pt x="84000" y="37500"/>
                    <a:pt x="84000" y="37500"/>
                  </a:cubicBezTo>
                  <a:cubicBezTo>
                    <a:pt x="108000" y="37500"/>
                    <a:pt x="108000" y="37500"/>
                    <a:pt x="108000" y="37500"/>
                  </a:cubicBezTo>
                  <a:lnTo>
                    <a:pt x="108000" y="105000"/>
                  </a:lnTo>
                  <a:close/>
                </a:path>
              </a:pathLst>
            </a:custGeom>
            <a:solidFill>
              <a:srgbClr val="5D6ABF"/>
            </a:solidFill>
            <a:ln>
              <a:noFill/>
            </a:ln>
          </p:spPr>
          <p:txBody>
            <a:bodyPr anchorCtr="0" anchor="ctr" bIns="45725" lIns="91400" rIns="91400" wrap="square" tIns="45725">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664" name="Shape 664"/>
          <p:cNvGrpSpPr/>
          <p:nvPr/>
        </p:nvGrpSpPr>
        <p:grpSpPr>
          <a:xfrm>
            <a:off x="1672150" y="3398825"/>
            <a:ext cx="6393900" cy="4551000"/>
            <a:chOff x="1672150" y="2992425"/>
            <a:chExt cx="6393900" cy="4551000"/>
          </a:xfrm>
        </p:grpSpPr>
        <p:sp>
          <p:nvSpPr>
            <p:cNvPr id="665" name="Shape 665"/>
            <p:cNvSpPr/>
            <p:nvPr/>
          </p:nvSpPr>
          <p:spPr>
            <a:xfrm>
              <a:off x="1672150" y="2992425"/>
              <a:ext cx="6393900" cy="45510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666" name="Shape 666"/>
            <p:cNvSpPr/>
            <p:nvPr/>
          </p:nvSpPr>
          <p:spPr>
            <a:xfrm>
              <a:off x="392590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7" name="Shape 667"/>
            <p:cNvSpPr/>
            <p:nvPr/>
          </p:nvSpPr>
          <p:spPr>
            <a:xfrm>
              <a:off x="1748950" y="5471023"/>
              <a:ext cx="6240300" cy="12099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Site calls PaymentRequest</a:t>
              </a:r>
            </a:p>
          </p:txBody>
        </p:sp>
        <p:sp>
          <p:nvSpPr>
            <p:cNvPr id="668" name="Shape 668"/>
            <p:cNvSpPr/>
            <p:nvPr/>
          </p:nvSpPr>
          <p:spPr>
            <a:xfrm>
              <a:off x="4271890" y="3688475"/>
              <a:ext cx="1194300" cy="1209900"/>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0E9AAD"/>
            </a:solidFill>
            <a:ln>
              <a:noFill/>
            </a:ln>
          </p:spPr>
          <p:txBody>
            <a:bodyPr anchorCtr="0" anchor="ctr" bIns="45725" lIns="91400" rIns="91400" wrap="square" tIns="45725">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grpSp>
      <p:grpSp>
        <p:nvGrpSpPr>
          <p:cNvPr id="669" name="Shape 669"/>
          <p:cNvGrpSpPr/>
          <p:nvPr/>
        </p:nvGrpSpPr>
        <p:grpSpPr>
          <a:xfrm>
            <a:off x="16320450" y="3398825"/>
            <a:ext cx="6393900" cy="4551000"/>
            <a:chOff x="16320450" y="2992425"/>
            <a:chExt cx="6393900" cy="4551000"/>
          </a:xfrm>
        </p:grpSpPr>
        <p:sp>
          <p:nvSpPr>
            <p:cNvPr id="670" name="Shape 670"/>
            <p:cNvSpPr/>
            <p:nvPr/>
          </p:nvSpPr>
          <p:spPr>
            <a:xfrm>
              <a:off x="16320450" y="2992425"/>
              <a:ext cx="6393900" cy="4551000"/>
            </a:xfrm>
            <a:prstGeom prst="rect">
              <a:avLst/>
            </a:prstGeom>
            <a:solidFill>
              <a:srgbClr val="FF5151"/>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71" name="Shape 671"/>
            <p:cNvSpPr/>
            <p:nvPr/>
          </p:nvSpPr>
          <p:spPr>
            <a:xfrm>
              <a:off x="1857420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2" name="Shape 672"/>
            <p:cNvSpPr/>
            <p:nvPr/>
          </p:nvSpPr>
          <p:spPr>
            <a:xfrm>
              <a:off x="16397250" y="5471023"/>
              <a:ext cx="6240300" cy="12099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Browser passes response to site</a:t>
              </a:r>
            </a:p>
          </p:txBody>
        </p:sp>
        <p:grpSp>
          <p:nvGrpSpPr>
            <p:cNvPr id="673" name="Shape 673"/>
            <p:cNvGrpSpPr/>
            <p:nvPr/>
          </p:nvGrpSpPr>
          <p:grpSpPr>
            <a:xfrm>
              <a:off x="19052639" y="3821030"/>
              <a:ext cx="929524" cy="944788"/>
              <a:chOff x="1271587" y="6324600"/>
              <a:chExt cx="599963" cy="609737"/>
            </a:xfrm>
          </p:grpSpPr>
          <p:sp>
            <p:nvSpPr>
              <p:cNvPr id="674" name="Shape 674"/>
              <p:cNvSpPr/>
              <p:nvPr/>
            </p:nvSpPr>
            <p:spPr>
              <a:xfrm>
                <a:off x="1271587" y="6324600"/>
                <a:ext cx="449400" cy="457200"/>
              </a:xfrm>
              <a:custGeom>
                <a:pathLst>
                  <a:path extrusionOk="0" h="120000" w="120000">
                    <a:moveTo>
                      <a:pt x="120000" y="80000"/>
                    </a:moveTo>
                    <a:cubicBezTo>
                      <a:pt x="120000" y="8000"/>
                      <a:pt x="120000" y="8000"/>
                      <a:pt x="120000" y="8000"/>
                    </a:cubicBezTo>
                    <a:cubicBezTo>
                      <a:pt x="120000" y="4000"/>
                      <a:pt x="116000" y="0"/>
                      <a:pt x="112000" y="0"/>
                    </a:cubicBezTo>
                    <a:cubicBezTo>
                      <a:pt x="8000" y="0"/>
                      <a:pt x="8000" y="0"/>
                      <a:pt x="8000" y="0"/>
                    </a:cubicBezTo>
                    <a:cubicBezTo>
                      <a:pt x="4000" y="0"/>
                      <a:pt x="0" y="4000"/>
                      <a:pt x="0" y="8000"/>
                    </a:cubicBezTo>
                    <a:cubicBezTo>
                      <a:pt x="0" y="120000"/>
                      <a:pt x="0" y="120000"/>
                      <a:pt x="0" y="120000"/>
                    </a:cubicBezTo>
                    <a:cubicBezTo>
                      <a:pt x="32000" y="88000"/>
                      <a:pt x="32000" y="88000"/>
                      <a:pt x="32000" y="88000"/>
                    </a:cubicBezTo>
                    <a:cubicBezTo>
                      <a:pt x="112000" y="88000"/>
                      <a:pt x="112000" y="88000"/>
                      <a:pt x="112000" y="88000"/>
                    </a:cubicBezTo>
                    <a:cubicBezTo>
                      <a:pt x="116000" y="88000"/>
                      <a:pt x="120000" y="84000"/>
                      <a:pt x="120000" y="80000"/>
                    </a:cubicBezTo>
                    <a:close/>
                  </a:path>
                </a:pathLst>
              </a:custGeom>
              <a:solidFill>
                <a:srgbClr val="FF5151"/>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675" name="Shape 675"/>
              <p:cNvSpPr/>
              <p:nvPr/>
            </p:nvSpPr>
            <p:spPr>
              <a:xfrm>
                <a:off x="1390650" y="6446837"/>
                <a:ext cx="480900" cy="487500"/>
              </a:xfrm>
              <a:custGeom>
                <a:pathLst>
                  <a:path extrusionOk="0" h="120000" w="120000">
                    <a:moveTo>
                      <a:pt x="112500" y="0"/>
                    </a:moveTo>
                    <a:cubicBezTo>
                      <a:pt x="97500" y="0"/>
                      <a:pt x="97500" y="0"/>
                      <a:pt x="97500" y="0"/>
                    </a:cubicBezTo>
                    <a:cubicBezTo>
                      <a:pt x="97500" y="67500"/>
                      <a:pt x="97500" y="67500"/>
                      <a:pt x="97500" y="67500"/>
                    </a:cubicBezTo>
                    <a:cubicBezTo>
                      <a:pt x="0" y="67500"/>
                      <a:pt x="0" y="67500"/>
                      <a:pt x="0" y="67500"/>
                    </a:cubicBezTo>
                    <a:cubicBezTo>
                      <a:pt x="0" y="82500"/>
                      <a:pt x="0" y="82500"/>
                      <a:pt x="0" y="82500"/>
                    </a:cubicBezTo>
                    <a:cubicBezTo>
                      <a:pt x="0" y="86250"/>
                      <a:pt x="3750" y="90000"/>
                      <a:pt x="7500" y="90000"/>
                    </a:cubicBezTo>
                    <a:cubicBezTo>
                      <a:pt x="90000" y="90000"/>
                      <a:pt x="90000" y="90000"/>
                      <a:pt x="90000" y="90000"/>
                    </a:cubicBezTo>
                    <a:cubicBezTo>
                      <a:pt x="120000" y="120000"/>
                      <a:pt x="120000" y="120000"/>
                      <a:pt x="120000" y="120000"/>
                    </a:cubicBezTo>
                    <a:cubicBezTo>
                      <a:pt x="120000" y="7500"/>
                      <a:pt x="120000" y="7500"/>
                      <a:pt x="120000" y="7500"/>
                    </a:cubicBezTo>
                    <a:cubicBezTo>
                      <a:pt x="120000" y="3750"/>
                      <a:pt x="116250" y="0"/>
                      <a:pt x="112500" y="0"/>
                    </a:cubicBezTo>
                    <a:close/>
                  </a:path>
                </a:pathLst>
              </a:custGeom>
              <a:solidFill>
                <a:srgbClr val="FF5151"/>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676" name="Shape 676"/>
          <p:cNvSpPr/>
          <p:nvPr/>
        </p:nvSpPr>
        <p:spPr>
          <a:xfrm>
            <a:off x="8350850" y="2816675"/>
            <a:ext cx="7684800" cy="5755800"/>
          </a:xfrm>
          <a:prstGeom prst="roundRect">
            <a:avLst>
              <a:gd fmla="val 16667" name="adj"/>
            </a:avLst>
          </a:prstGeom>
          <a:noFill/>
          <a:ln cap="flat" cmpd="sng" w="76200">
            <a:solidFill>
              <a:srgbClr val="CC4125"/>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1307324" y="1200400"/>
            <a:ext cx="21786000" cy="10908900"/>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304FFE"/>
              </a:buClr>
              <a:buFont typeface="Roboto"/>
              <a:buNone/>
            </a:pPr>
            <a:r>
              <a:rPr b="1" i="0" lang="en-US" sz="12800" u="none" cap="none" strike="noStrike">
                <a:solidFill>
                  <a:srgbClr val="304FFE"/>
                </a:solidFill>
                <a:latin typeface="Roboto"/>
                <a:ea typeface="Roboto"/>
                <a:cs typeface="Roboto"/>
                <a:sym typeface="Roboto"/>
              </a:rPr>
              <a:t>Paying for things on the web</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Shape 681"/>
          <p:cNvSpPr/>
          <p:nvPr/>
        </p:nvSpPr>
        <p:spPr>
          <a:xfrm>
            <a:off x="1707900" y="1739525"/>
            <a:ext cx="8867100" cy="93231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5D6ABF"/>
              </a:buClr>
              <a:buFont typeface="Roboto"/>
              <a:buNone/>
            </a:pPr>
            <a:r>
              <a:rPr b="0" i="0" lang="en-US" sz="8000" u="none" cap="none" strike="noStrike">
                <a:solidFill>
                  <a:srgbClr val="646565"/>
                </a:solidFill>
                <a:latin typeface="Roboto"/>
                <a:ea typeface="Roboto"/>
                <a:cs typeface="Roboto"/>
                <a:sym typeface="Roboto"/>
              </a:rPr>
              <a:t>Show UI</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.show()</a:t>
            </a:r>
          </a:p>
        </p:txBody>
      </p:sp>
      <p:pic>
        <p:nvPicPr>
          <p:cNvPr id="682" name="Shape 682"/>
          <p:cNvPicPr preferRelativeResize="0"/>
          <p:nvPr/>
        </p:nvPicPr>
        <p:blipFill rotWithShape="1">
          <a:blip r:embed="rId3">
            <a:alphaModFix/>
          </a:blip>
          <a:srcRect b="0" l="0" r="0" t="0"/>
          <a:stretch/>
        </p:blipFill>
        <p:spPr>
          <a:xfrm>
            <a:off x="14262225" y="0"/>
            <a:ext cx="7715250" cy="13716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Shape 687"/>
          <p:cNvSpPr/>
          <p:nvPr/>
        </p:nvSpPr>
        <p:spPr>
          <a:xfrm>
            <a:off x="1707900" y="1739525"/>
            <a:ext cx="8867100" cy="93231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5D6ABF"/>
              </a:buClr>
              <a:buFont typeface="Roboto"/>
              <a:buNone/>
            </a:pPr>
            <a:r>
              <a:rPr b="0" i="0" lang="en-US" sz="8000" u="none" cap="none" strike="noStrike">
                <a:solidFill>
                  <a:srgbClr val="646565"/>
                </a:solidFill>
                <a:latin typeface="Roboto"/>
                <a:ea typeface="Roboto"/>
                <a:cs typeface="Roboto"/>
                <a:sym typeface="Roboto"/>
              </a:rPr>
              <a:t>User action</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Use selects</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 Payment method</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 Shipping address</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 Shipping option</a:t>
            </a:r>
          </a:p>
        </p:txBody>
      </p:sp>
      <p:pic>
        <p:nvPicPr>
          <p:cNvPr id="688" name="Shape 688"/>
          <p:cNvPicPr preferRelativeResize="0"/>
          <p:nvPr/>
        </p:nvPicPr>
        <p:blipFill rotWithShape="1">
          <a:blip r:embed="rId3">
            <a:alphaModFix/>
          </a:blip>
          <a:srcRect b="0" l="0" r="0" t="0"/>
          <a:stretch/>
        </p:blipFill>
        <p:spPr>
          <a:xfrm>
            <a:off x="14262225" y="0"/>
            <a:ext cx="7715250" cy="1371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Shape 693"/>
          <p:cNvSpPr/>
          <p:nvPr/>
        </p:nvSpPr>
        <p:spPr>
          <a:xfrm>
            <a:off x="1707900" y="1739525"/>
            <a:ext cx="8867100" cy="93231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5D6ABF"/>
              </a:buClr>
              <a:buFont typeface="Roboto"/>
              <a:buNone/>
            </a:pPr>
            <a:r>
              <a:rPr b="0" i="0" lang="en-US" sz="8000" u="none" cap="none" strike="noStrike">
                <a:solidFill>
                  <a:srgbClr val="646565"/>
                </a:solidFill>
                <a:latin typeface="Roboto"/>
                <a:ea typeface="Roboto"/>
                <a:cs typeface="Roboto"/>
                <a:sym typeface="Roboto"/>
              </a:rPr>
              <a:t>User makes payment</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"PAY"</a:t>
            </a:r>
          </a:p>
        </p:txBody>
      </p:sp>
      <p:pic>
        <p:nvPicPr>
          <p:cNvPr id="694" name="Shape 694"/>
          <p:cNvPicPr preferRelativeResize="0"/>
          <p:nvPr/>
        </p:nvPicPr>
        <p:blipFill rotWithShape="1">
          <a:blip r:embed="rId3">
            <a:alphaModFix/>
          </a:blip>
          <a:srcRect b="0" l="0" r="0" t="0"/>
          <a:stretch/>
        </p:blipFill>
        <p:spPr>
          <a:xfrm>
            <a:off x="14262225" y="0"/>
            <a:ext cx="7715250" cy="13716000"/>
          </a:xfrm>
          <a:prstGeom prst="rect">
            <a:avLst/>
          </a:prstGeom>
          <a:noFill/>
          <a:ln>
            <a:noFill/>
          </a:ln>
        </p:spPr>
      </p:pic>
      <p:sp>
        <p:nvSpPr>
          <p:cNvPr id="695" name="Shape 695"/>
          <p:cNvSpPr/>
          <p:nvPr/>
        </p:nvSpPr>
        <p:spPr>
          <a:xfrm>
            <a:off x="19768900" y="11504375"/>
            <a:ext cx="2153400" cy="1280400"/>
          </a:xfrm>
          <a:prstGeom prst="roundRect">
            <a:avLst>
              <a:gd fmla="val 37879" name="adj"/>
            </a:avLst>
          </a:prstGeom>
          <a:noFill/>
          <a:ln cap="flat" cmpd="sng" w="76200">
            <a:solidFill>
              <a:srgbClr val="CC4125"/>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Shape 700"/>
          <p:cNvSpPr/>
          <p:nvPr/>
        </p:nvSpPr>
        <p:spPr>
          <a:xfrm rot="5400000">
            <a:off x="7751894" y="5457725"/>
            <a:ext cx="1029600" cy="432900"/>
          </a:xfrm>
          <a:prstGeom prst="triangle">
            <a:avLst>
              <a:gd fmla="val 50000" name="adj"/>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701" name="Shape 701"/>
          <p:cNvSpPr/>
          <p:nvPr/>
        </p:nvSpPr>
        <p:spPr>
          <a:xfrm rot="5400000">
            <a:off x="15065680" y="5457725"/>
            <a:ext cx="1029600" cy="432900"/>
          </a:xfrm>
          <a:prstGeom prst="triangle">
            <a:avLst>
              <a:gd fmla="val 50000" name="adj"/>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702" name="Shape 702"/>
          <p:cNvGrpSpPr/>
          <p:nvPr/>
        </p:nvGrpSpPr>
        <p:grpSpPr>
          <a:xfrm>
            <a:off x="8996300" y="7918509"/>
            <a:ext cx="6393900" cy="4634216"/>
            <a:chOff x="8996300" y="7512109"/>
            <a:chExt cx="6393900" cy="4634216"/>
          </a:xfrm>
        </p:grpSpPr>
        <p:sp>
          <p:nvSpPr>
            <p:cNvPr id="703" name="Shape 703"/>
            <p:cNvSpPr/>
            <p:nvPr/>
          </p:nvSpPr>
          <p:spPr>
            <a:xfrm>
              <a:off x="12069650" y="8065090"/>
              <a:ext cx="1029900" cy="432900"/>
            </a:xfrm>
            <a:prstGeom prst="triangle">
              <a:avLst>
                <a:gd fmla="val 50000" name="adj"/>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04" name="Shape 704"/>
            <p:cNvSpPr/>
            <p:nvPr/>
          </p:nvSpPr>
          <p:spPr>
            <a:xfrm rot="10800000">
              <a:off x="11286950" y="7512109"/>
              <a:ext cx="1029900" cy="432900"/>
            </a:xfrm>
            <a:prstGeom prst="triangle">
              <a:avLst>
                <a:gd fmla="val 50000" name="adj"/>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705" name="Shape 705"/>
            <p:cNvGrpSpPr/>
            <p:nvPr/>
          </p:nvGrpSpPr>
          <p:grpSpPr>
            <a:xfrm>
              <a:off x="8996300" y="8479725"/>
              <a:ext cx="6393900" cy="3666600"/>
              <a:chOff x="8996300" y="8479725"/>
              <a:chExt cx="6393900" cy="3666600"/>
            </a:xfrm>
          </p:grpSpPr>
          <p:sp>
            <p:nvSpPr>
              <p:cNvPr id="706" name="Shape 706"/>
              <p:cNvSpPr/>
              <p:nvPr/>
            </p:nvSpPr>
            <p:spPr>
              <a:xfrm>
                <a:off x="8996300" y="8479725"/>
                <a:ext cx="6393900" cy="3666600"/>
              </a:xfrm>
              <a:prstGeom prst="rect">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07" name="Shape 707"/>
              <p:cNvSpPr/>
              <p:nvPr/>
            </p:nvSpPr>
            <p:spPr>
              <a:xfrm>
                <a:off x="11250050" y="88376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08" name="Shape 708"/>
              <p:cNvSpPr/>
              <p:nvPr/>
            </p:nvSpPr>
            <p:spPr>
              <a:xfrm>
                <a:off x="11678300" y="9265775"/>
                <a:ext cx="1029900" cy="1029900"/>
              </a:xfrm>
              <a:prstGeom prst="roundRect">
                <a:avLst>
                  <a:gd fmla="val 16667" name="adj"/>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09" name="Shape 709"/>
              <p:cNvSpPr/>
              <p:nvPr/>
            </p:nvSpPr>
            <p:spPr>
              <a:xfrm>
                <a:off x="9073100" y="10958325"/>
                <a:ext cx="6240300" cy="8733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5100" u="none" cap="none" strike="noStrike">
                    <a:solidFill>
                      <a:srgbClr val="FFFFFF"/>
                    </a:solidFill>
                    <a:latin typeface="Roboto"/>
                    <a:ea typeface="Roboto"/>
                    <a:cs typeface="Roboto"/>
                    <a:sym typeface="Roboto"/>
                  </a:rPr>
                  <a:t>Payment app</a:t>
                </a:r>
              </a:p>
            </p:txBody>
          </p:sp>
          <p:sp>
            <p:nvSpPr>
              <p:cNvPr id="710" name="Shape 710"/>
              <p:cNvSpPr/>
              <p:nvPr/>
            </p:nvSpPr>
            <p:spPr>
              <a:xfrm>
                <a:off x="11989025" y="9401200"/>
                <a:ext cx="408300" cy="7590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7F9F8"/>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711" name="Shape 711"/>
          <p:cNvGrpSpPr/>
          <p:nvPr/>
        </p:nvGrpSpPr>
        <p:grpSpPr>
          <a:xfrm>
            <a:off x="8996300" y="3398825"/>
            <a:ext cx="6393900" cy="4551000"/>
            <a:chOff x="8996300" y="2992425"/>
            <a:chExt cx="6393900" cy="4551000"/>
          </a:xfrm>
        </p:grpSpPr>
        <p:sp>
          <p:nvSpPr>
            <p:cNvPr id="712" name="Shape 712"/>
            <p:cNvSpPr/>
            <p:nvPr/>
          </p:nvSpPr>
          <p:spPr>
            <a:xfrm>
              <a:off x="8996300" y="2992425"/>
              <a:ext cx="6393900" cy="4551000"/>
            </a:xfrm>
            <a:prstGeom prst="rect">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13" name="Shape 713"/>
            <p:cNvSpPr/>
            <p:nvPr/>
          </p:nvSpPr>
          <p:spPr>
            <a:xfrm>
              <a:off x="1125005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4" name="Shape 714"/>
            <p:cNvSpPr/>
            <p:nvPr/>
          </p:nvSpPr>
          <p:spPr>
            <a:xfrm>
              <a:off x="9073100" y="5471025"/>
              <a:ext cx="6240300" cy="1542899"/>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Browser UI: </a:t>
              </a:r>
            </a:p>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collect payment</a:t>
              </a:r>
            </a:p>
          </p:txBody>
        </p:sp>
        <p:sp>
          <p:nvSpPr>
            <p:cNvPr id="715" name="Shape 715"/>
            <p:cNvSpPr/>
            <p:nvPr/>
          </p:nvSpPr>
          <p:spPr>
            <a:xfrm>
              <a:off x="11631200" y="3836825"/>
              <a:ext cx="1124100" cy="913200"/>
            </a:xfrm>
            <a:custGeom>
              <a:pathLst>
                <a:path extrusionOk="0" h="120000" w="120000">
                  <a:moveTo>
                    <a:pt x="108000" y="0"/>
                  </a:moveTo>
                  <a:cubicBezTo>
                    <a:pt x="12000" y="0"/>
                    <a:pt x="12000" y="0"/>
                    <a:pt x="12000" y="0"/>
                  </a:cubicBezTo>
                  <a:cubicBezTo>
                    <a:pt x="5250" y="0"/>
                    <a:pt x="0" y="6562"/>
                    <a:pt x="0" y="15000"/>
                  </a:cubicBezTo>
                  <a:cubicBezTo>
                    <a:pt x="0" y="105000"/>
                    <a:pt x="0" y="105000"/>
                    <a:pt x="0" y="105000"/>
                  </a:cubicBezTo>
                  <a:cubicBezTo>
                    <a:pt x="0" y="113437"/>
                    <a:pt x="5250" y="120000"/>
                    <a:pt x="12000" y="120000"/>
                  </a:cubicBezTo>
                  <a:cubicBezTo>
                    <a:pt x="108000" y="120000"/>
                    <a:pt x="108000" y="120000"/>
                    <a:pt x="108000" y="120000"/>
                  </a:cubicBezTo>
                  <a:cubicBezTo>
                    <a:pt x="114750" y="120000"/>
                    <a:pt x="120000" y="113437"/>
                    <a:pt x="120000" y="105000"/>
                  </a:cubicBezTo>
                  <a:cubicBezTo>
                    <a:pt x="120000" y="15000"/>
                    <a:pt x="120000" y="15000"/>
                    <a:pt x="120000" y="15000"/>
                  </a:cubicBezTo>
                  <a:cubicBezTo>
                    <a:pt x="120000" y="6562"/>
                    <a:pt x="114750" y="0"/>
                    <a:pt x="108000" y="0"/>
                  </a:cubicBezTo>
                  <a:close/>
                  <a:moveTo>
                    <a:pt x="78000" y="105000"/>
                  </a:moveTo>
                  <a:cubicBezTo>
                    <a:pt x="12000" y="105000"/>
                    <a:pt x="12000" y="105000"/>
                    <a:pt x="12000" y="105000"/>
                  </a:cubicBezTo>
                  <a:cubicBezTo>
                    <a:pt x="12000" y="75000"/>
                    <a:pt x="12000" y="75000"/>
                    <a:pt x="12000" y="75000"/>
                  </a:cubicBezTo>
                  <a:cubicBezTo>
                    <a:pt x="78000" y="75000"/>
                    <a:pt x="78000" y="75000"/>
                    <a:pt x="78000" y="75000"/>
                  </a:cubicBezTo>
                  <a:lnTo>
                    <a:pt x="78000" y="105000"/>
                  </a:lnTo>
                  <a:close/>
                  <a:moveTo>
                    <a:pt x="78000" y="67500"/>
                  </a:moveTo>
                  <a:cubicBezTo>
                    <a:pt x="12000" y="67500"/>
                    <a:pt x="12000" y="67500"/>
                    <a:pt x="12000" y="67500"/>
                  </a:cubicBezTo>
                  <a:cubicBezTo>
                    <a:pt x="12000" y="37500"/>
                    <a:pt x="12000" y="37500"/>
                    <a:pt x="12000" y="37500"/>
                  </a:cubicBezTo>
                  <a:cubicBezTo>
                    <a:pt x="78000" y="37500"/>
                    <a:pt x="78000" y="37500"/>
                    <a:pt x="78000" y="37500"/>
                  </a:cubicBezTo>
                  <a:lnTo>
                    <a:pt x="78000" y="67500"/>
                  </a:lnTo>
                  <a:close/>
                  <a:moveTo>
                    <a:pt x="108000" y="105000"/>
                  </a:moveTo>
                  <a:cubicBezTo>
                    <a:pt x="84000" y="105000"/>
                    <a:pt x="84000" y="105000"/>
                    <a:pt x="84000" y="105000"/>
                  </a:cubicBezTo>
                  <a:cubicBezTo>
                    <a:pt x="84000" y="37500"/>
                    <a:pt x="84000" y="37500"/>
                    <a:pt x="84000" y="37500"/>
                  </a:cubicBezTo>
                  <a:cubicBezTo>
                    <a:pt x="108000" y="37500"/>
                    <a:pt x="108000" y="37500"/>
                    <a:pt x="108000" y="37500"/>
                  </a:cubicBezTo>
                  <a:lnTo>
                    <a:pt x="108000" y="105000"/>
                  </a:lnTo>
                  <a:close/>
                </a:path>
              </a:pathLst>
            </a:custGeom>
            <a:solidFill>
              <a:srgbClr val="5D6ABF"/>
            </a:solidFill>
            <a:ln>
              <a:noFill/>
            </a:ln>
          </p:spPr>
          <p:txBody>
            <a:bodyPr anchorCtr="0" anchor="ctr" bIns="45725" lIns="91400" rIns="91400" wrap="square" tIns="45725">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716" name="Shape 716"/>
          <p:cNvGrpSpPr/>
          <p:nvPr/>
        </p:nvGrpSpPr>
        <p:grpSpPr>
          <a:xfrm>
            <a:off x="1672150" y="3398825"/>
            <a:ext cx="6393900" cy="4551000"/>
            <a:chOff x="1672150" y="2992425"/>
            <a:chExt cx="6393900" cy="4551000"/>
          </a:xfrm>
        </p:grpSpPr>
        <p:sp>
          <p:nvSpPr>
            <p:cNvPr id="717" name="Shape 717"/>
            <p:cNvSpPr/>
            <p:nvPr/>
          </p:nvSpPr>
          <p:spPr>
            <a:xfrm>
              <a:off x="1672150" y="2992425"/>
              <a:ext cx="6393900" cy="45510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718" name="Shape 718"/>
            <p:cNvSpPr/>
            <p:nvPr/>
          </p:nvSpPr>
          <p:spPr>
            <a:xfrm>
              <a:off x="392590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9" name="Shape 719"/>
            <p:cNvSpPr/>
            <p:nvPr/>
          </p:nvSpPr>
          <p:spPr>
            <a:xfrm>
              <a:off x="1748950" y="5471023"/>
              <a:ext cx="6240300" cy="12099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Site calls PaymentRequest</a:t>
              </a:r>
            </a:p>
          </p:txBody>
        </p:sp>
        <p:sp>
          <p:nvSpPr>
            <p:cNvPr id="720" name="Shape 720"/>
            <p:cNvSpPr/>
            <p:nvPr/>
          </p:nvSpPr>
          <p:spPr>
            <a:xfrm>
              <a:off x="4271890" y="3688475"/>
              <a:ext cx="1194300" cy="1209900"/>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0E9AAD"/>
            </a:solidFill>
            <a:ln>
              <a:noFill/>
            </a:ln>
          </p:spPr>
          <p:txBody>
            <a:bodyPr anchorCtr="0" anchor="ctr" bIns="45725" lIns="91400" rIns="91400" wrap="square" tIns="45725">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grpSp>
      <p:grpSp>
        <p:nvGrpSpPr>
          <p:cNvPr id="721" name="Shape 721"/>
          <p:cNvGrpSpPr/>
          <p:nvPr/>
        </p:nvGrpSpPr>
        <p:grpSpPr>
          <a:xfrm>
            <a:off x="16320450" y="3398825"/>
            <a:ext cx="6393900" cy="4551000"/>
            <a:chOff x="16320450" y="2992425"/>
            <a:chExt cx="6393900" cy="4551000"/>
          </a:xfrm>
        </p:grpSpPr>
        <p:sp>
          <p:nvSpPr>
            <p:cNvPr id="722" name="Shape 722"/>
            <p:cNvSpPr/>
            <p:nvPr/>
          </p:nvSpPr>
          <p:spPr>
            <a:xfrm>
              <a:off x="16320450" y="2992425"/>
              <a:ext cx="6393900" cy="4551000"/>
            </a:xfrm>
            <a:prstGeom prst="rect">
              <a:avLst/>
            </a:prstGeom>
            <a:solidFill>
              <a:srgbClr val="FF5151"/>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23" name="Shape 723"/>
            <p:cNvSpPr/>
            <p:nvPr/>
          </p:nvSpPr>
          <p:spPr>
            <a:xfrm>
              <a:off x="1857420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4" name="Shape 724"/>
            <p:cNvSpPr/>
            <p:nvPr/>
          </p:nvSpPr>
          <p:spPr>
            <a:xfrm>
              <a:off x="16397250" y="5471023"/>
              <a:ext cx="6240300" cy="12099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Browser passes response to site</a:t>
              </a:r>
            </a:p>
          </p:txBody>
        </p:sp>
        <p:grpSp>
          <p:nvGrpSpPr>
            <p:cNvPr id="725" name="Shape 725"/>
            <p:cNvGrpSpPr/>
            <p:nvPr/>
          </p:nvGrpSpPr>
          <p:grpSpPr>
            <a:xfrm>
              <a:off x="19052639" y="3821030"/>
              <a:ext cx="929524" cy="944788"/>
              <a:chOff x="1271587" y="6324600"/>
              <a:chExt cx="599963" cy="609737"/>
            </a:xfrm>
          </p:grpSpPr>
          <p:sp>
            <p:nvSpPr>
              <p:cNvPr id="726" name="Shape 726"/>
              <p:cNvSpPr/>
              <p:nvPr/>
            </p:nvSpPr>
            <p:spPr>
              <a:xfrm>
                <a:off x="1271587" y="6324600"/>
                <a:ext cx="449400" cy="457200"/>
              </a:xfrm>
              <a:custGeom>
                <a:pathLst>
                  <a:path extrusionOk="0" h="120000" w="120000">
                    <a:moveTo>
                      <a:pt x="120000" y="80000"/>
                    </a:moveTo>
                    <a:cubicBezTo>
                      <a:pt x="120000" y="8000"/>
                      <a:pt x="120000" y="8000"/>
                      <a:pt x="120000" y="8000"/>
                    </a:cubicBezTo>
                    <a:cubicBezTo>
                      <a:pt x="120000" y="4000"/>
                      <a:pt x="116000" y="0"/>
                      <a:pt x="112000" y="0"/>
                    </a:cubicBezTo>
                    <a:cubicBezTo>
                      <a:pt x="8000" y="0"/>
                      <a:pt x="8000" y="0"/>
                      <a:pt x="8000" y="0"/>
                    </a:cubicBezTo>
                    <a:cubicBezTo>
                      <a:pt x="4000" y="0"/>
                      <a:pt x="0" y="4000"/>
                      <a:pt x="0" y="8000"/>
                    </a:cubicBezTo>
                    <a:cubicBezTo>
                      <a:pt x="0" y="120000"/>
                      <a:pt x="0" y="120000"/>
                      <a:pt x="0" y="120000"/>
                    </a:cubicBezTo>
                    <a:cubicBezTo>
                      <a:pt x="32000" y="88000"/>
                      <a:pt x="32000" y="88000"/>
                      <a:pt x="32000" y="88000"/>
                    </a:cubicBezTo>
                    <a:cubicBezTo>
                      <a:pt x="112000" y="88000"/>
                      <a:pt x="112000" y="88000"/>
                      <a:pt x="112000" y="88000"/>
                    </a:cubicBezTo>
                    <a:cubicBezTo>
                      <a:pt x="116000" y="88000"/>
                      <a:pt x="120000" y="84000"/>
                      <a:pt x="120000" y="80000"/>
                    </a:cubicBezTo>
                    <a:close/>
                  </a:path>
                </a:pathLst>
              </a:custGeom>
              <a:solidFill>
                <a:srgbClr val="FF5151"/>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27" name="Shape 727"/>
              <p:cNvSpPr/>
              <p:nvPr/>
            </p:nvSpPr>
            <p:spPr>
              <a:xfrm>
                <a:off x="1390650" y="6446837"/>
                <a:ext cx="480900" cy="487500"/>
              </a:xfrm>
              <a:custGeom>
                <a:pathLst>
                  <a:path extrusionOk="0" h="120000" w="120000">
                    <a:moveTo>
                      <a:pt x="112500" y="0"/>
                    </a:moveTo>
                    <a:cubicBezTo>
                      <a:pt x="97500" y="0"/>
                      <a:pt x="97500" y="0"/>
                      <a:pt x="97500" y="0"/>
                    </a:cubicBezTo>
                    <a:cubicBezTo>
                      <a:pt x="97500" y="67500"/>
                      <a:pt x="97500" y="67500"/>
                      <a:pt x="97500" y="67500"/>
                    </a:cubicBezTo>
                    <a:cubicBezTo>
                      <a:pt x="0" y="67500"/>
                      <a:pt x="0" y="67500"/>
                      <a:pt x="0" y="67500"/>
                    </a:cubicBezTo>
                    <a:cubicBezTo>
                      <a:pt x="0" y="82500"/>
                      <a:pt x="0" y="82500"/>
                      <a:pt x="0" y="82500"/>
                    </a:cubicBezTo>
                    <a:cubicBezTo>
                      <a:pt x="0" y="86250"/>
                      <a:pt x="3750" y="90000"/>
                      <a:pt x="7500" y="90000"/>
                    </a:cubicBezTo>
                    <a:cubicBezTo>
                      <a:pt x="90000" y="90000"/>
                      <a:pt x="90000" y="90000"/>
                      <a:pt x="90000" y="90000"/>
                    </a:cubicBezTo>
                    <a:cubicBezTo>
                      <a:pt x="120000" y="120000"/>
                      <a:pt x="120000" y="120000"/>
                      <a:pt x="120000" y="120000"/>
                    </a:cubicBezTo>
                    <a:cubicBezTo>
                      <a:pt x="120000" y="7500"/>
                      <a:pt x="120000" y="7500"/>
                      <a:pt x="120000" y="7500"/>
                    </a:cubicBezTo>
                    <a:cubicBezTo>
                      <a:pt x="120000" y="3750"/>
                      <a:pt x="116250" y="0"/>
                      <a:pt x="112500" y="0"/>
                    </a:cubicBezTo>
                    <a:close/>
                  </a:path>
                </a:pathLst>
              </a:custGeom>
              <a:solidFill>
                <a:srgbClr val="FF5151"/>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728" name="Shape 728"/>
          <p:cNvSpPr/>
          <p:nvPr/>
        </p:nvSpPr>
        <p:spPr>
          <a:xfrm>
            <a:off x="8350850" y="7592775"/>
            <a:ext cx="7684800" cy="5755800"/>
          </a:xfrm>
          <a:prstGeom prst="roundRect">
            <a:avLst>
              <a:gd fmla="val 16667" name="adj"/>
            </a:avLst>
          </a:prstGeom>
          <a:noFill/>
          <a:ln cap="flat" cmpd="sng" w="76200">
            <a:solidFill>
              <a:srgbClr val="CC4125"/>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Shape 733"/>
          <p:cNvSpPr/>
          <p:nvPr/>
        </p:nvSpPr>
        <p:spPr>
          <a:xfrm>
            <a:off x="1707900" y="1739525"/>
            <a:ext cx="8867100" cy="93231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5D6ABF"/>
              </a:buClr>
              <a:buFont typeface="Roboto"/>
              <a:buNone/>
            </a:pPr>
            <a:r>
              <a:rPr b="0" i="0" lang="en-US" sz="8000" u="none" cap="none" strike="noStrike">
                <a:solidFill>
                  <a:srgbClr val="646565"/>
                </a:solidFill>
                <a:latin typeface="Roboto"/>
                <a:ea typeface="Roboto"/>
                <a:cs typeface="Roboto"/>
                <a:sym typeface="Roboto"/>
              </a:rPr>
              <a:t>Verification</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Payment will be verified</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 Server side</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 Native app</a:t>
            </a:r>
          </a:p>
          <a:p>
            <a:pPr indent="0" lvl="0" marL="0" marR="0" rtl="0" algn="l">
              <a:lnSpc>
                <a:spcPct val="110000"/>
              </a:lnSpc>
              <a:spcBef>
                <a:spcPts val="1600"/>
              </a:spcBef>
              <a:spcAft>
                <a:spcPts val="0"/>
              </a:spcAft>
              <a:buClr>
                <a:srgbClr val="5D6ABF"/>
              </a:buClr>
              <a:buFont typeface="Roboto"/>
              <a:buNone/>
            </a:pPr>
            <a:r>
              <a:rPr b="0" i="0" lang="en-US" sz="5400" u="none" cap="none" strike="noStrike">
                <a:solidFill>
                  <a:srgbClr val="646565"/>
                </a:solidFill>
                <a:latin typeface="Roboto"/>
                <a:ea typeface="Roboto"/>
                <a:cs typeface="Roboto"/>
                <a:sym typeface="Roboto"/>
              </a:rPr>
              <a:t>- Third party website</a:t>
            </a:r>
          </a:p>
        </p:txBody>
      </p:sp>
      <p:pic>
        <p:nvPicPr>
          <p:cNvPr id="734" name="Shape 734"/>
          <p:cNvPicPr preferRelativeResize="0"/>
          <p:nvPr/>
        </p:nvPicPr>
        <p:blipFill rotWithShape="1">
          <a:blip r:embed="rId3">
            <a:alphaModFix/>
          </a:blip>
          <a:srcRect b="0" l="0" r="0" t="0"/>
          <a:stretch/>
        </p:blipFill>
        <p:spPr>
          <a:xfrm>
            <a:off x="14253175" y="0"/>
            <a:ext cx="7715250" cy="13716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Shape 739"/>
          <p:cNvSpPr/>
          <p:nvPr/>
        </p:nvSpPr>
        <p:spPr>
          <a:xfrm rot="5400000">
            <a:off x="7751894" y="5457725"/>
            <a:ext cx="1029600" cy="432900"/>
          </a:xfrm>
          <a:prstGeom prst="triangle">
            <a:avLst>
              <a:gd fmla="val 50000" name="adj"/>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740" name="Shape 740"/>
          <p:cNvSpPr/>
          <p:nvPr/>
        </p:nvSpPr>
        <p:spPr>
          <a:xfrm rot="5400000">
            <a:off x="15065680" y="5457725"/>
            <a:ext cx="1029600" cy="432900"/>
          </a:xfrm>
          <a:prstGeom prst="triangle">
            <a:avLst>
              <a:gd fmla="val 50000" name="adj"/>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741" name="Shape 741"/>
          <p:cNvGrpSpPr/>
          <p:nvPr/>
        </p:nvGrpSpPr>
        <p:grpSpPr>
          <a:xfrm>
            <a:off x="8996300" y="7918509"/>
            <a:ext cx="6393900" cy="4634216"/>
            <a:chOff x="8996300" y="7512109"/>
            <a:chExt cx="6393900" cy="4634216"/>
          </a:xfrm>
        </p:grpSpPr>
        <p:sp>
          <p:nvSpPr>
            <p:cNvPr id="742" name="Shape 742"/>
            <p:cNvSpPr/>
            <p:nvPr/>
          </p:nvSpPr>
          <p:spPr>
            <a:xfrm>
              <a:off x="12069650" y="8065090"/>
              <a:ext cx="1029900" cy="432900"/>
            </a:xfrm>
            <a:prstGeom prst="triangle">
              <a:avLst>
                <a:gd fmla="val 50000" name="adj"/>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43" name="Shape 743"/>
            <p:cNvSpPr/>
            <p:nvPr/>
          </p:nvSpPr>
          <p:spPr>
            <a:xfrm rot="10800000">
              <a:off x="11286950" y="7512109"/>
              <a:ext cx="1029900" cy="432900"/>
            </a:xfrm>
            <a:prstGeom prst="triangle">
              <a:avLst>
                <a:gd fmla="val 50000" name="adj"/>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744" name="Shape 744"/>
            <p:cNvGrpSpPr/>
            <p:nvPr/>
          </p:nvGrpSpPr>
          <p:grpSpPr>
            <a:xfrm>
              <a:off x="8996300" y="8479725"/>
              <a:ext cx="6393900" cy="3666600"/>
              <a:chOff x="8996300" y="8479725"/>
              <a:chExt cx="6393900" cy="3666600"/>
            </a:xfrm>
          </p:grpSpPr>
          <p:sp>
            <p:nvSpPr>
              <p:cNvPr id="745" name="Shape 745"/>
              <p:cNvSpPr/>
              <p:nvPr/>
            </p:nvSpPr>
            <p:spPr>
              <a:xfrm>
                <a:off x="8996300" y="8479725"/>
                <a:ext cx="6393900" cy="3666600"/>
              </a:xfrm>
              <a:prstGeom prst="rect">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46" name="Shape 746"/>
              <p:cNvSpPr/>
              <p:nvPr/>
            </p:nvSpPr>
            <p:spPr>
              <a:xfrm>
                <a:off x="11250050" y="88376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47" name="Shape 747"/>
              <p:cNvSpPr/>
              <p:nvPr/>
            </p:nvSpPr>
            <p:spPr>
              <a:xfrm>
                <a:off x="11678300" y="9265775"/>
                <a:ext cx="1029900" cy="1029900"/>
              </a:xfrm>
              <a:prstGeom prst="roundRect">
                <a:avLst>
                  <a:gd fmla="val 16667" name="adj"/>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48" name="Shape 748"/>
              <p:cNvSpPr/>
              <p:nvPr/>
            </p:nvSpPr>
            <p:spPr>
              <a:xfrm>
                <a:off x="9073100" y="10958325"/>
                <a:ext cx="6240300" cy="8733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5100" u="none" cap="none" strike="noStrike">
                    <a:solidFill>
                      <a:srgbClr val="FFFFFF"/>
                    </a:solidFill>
                    <a:latin typeface="Roboto"/>
                    <a:ea typeface="Roboto"/>
                    <a:cs typeface="Roboto"/>
                    <a:sym typeface="Roboto"/>
                  </a:rPr>
                  <a:t>Payment app</a:t>
                </a:r>
              </a:p>
            </p:txBody>
          </p:sp>
          <p:sp>
            <p:nvSpPr>
              <p:cNvPr id="749" name="Shape 749"/>
              <p:cNvSpPr/>
              <p:nvPr/>
            </p:nvSpPr>
            <p:spPr>
              <a:xfrm>
                <a:off x="11989025" y="9401200"/>
                <a:ext cx="408300" cy="7590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7F9F8"/>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750" name="Shape 750"/>
          <p:cNvGrpSpPr/>
          <p:nvPr/>
        </p:nvGrpSpPr>
        <p:grpSpPr>
          <a:xfrm>
            <a:off x="8996300" y="3398825"/>
            <a:ext cx="6393900" cy="4551000"/>
            <a:chOff x="8996300" y="2992425"/>
            <a:chExt cx="6393900" cy="4551000"/>
          </a:xfrm>
        </p:grpSpPr>
        <p:sp>
          <p:nvSpPr>
            <p:cNvPr id="751" name="Shape 751"/>
            <p:cNvSpPr/>
            <p:nvPr/>
          </p:nvSpPr>
          <p:spPr>
            <a:xfrm>
              <a:off x="8996300" y="2992425"/>
              <a:ext cx="6393900" cy="4551000"/>
            </a:xfrm>
            <a:prstGeom prst="rect">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52" name="Shape 752"/>
            <p:cNvSpPr/>
            <p:nvPr/>
          </p:nvSpPr>
          <p:spPr>
            <a:xfrm>
              <a:off x="1125005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3" name="Shape 753"/>
            <p:cNvSpPr/>
            <p:nvPr/>
          </p:nvSpPr>
          <p:spPr>
            <a:xfrm>
              <a:off x="9073100" y="5471025"/>
              <a:ext cx="6240300" cy="1542899"/>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Browser UI: </a:t>
              </a:r>
            </a:p>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collect payment</a:t>
              </a:r>
            </a:p>
          </p:txBody>
        </p:sp>
        <p:sp>
          <p:nvSpPr>
            <p:cNvPr id="754" name="Shape 754"/>
            <p:cNvSpPr/>
            <p:nvPr/>
          </p:nvSpPr>
          <p:spPr>
            <a:xfrm>
              <a:off x="11631200" y="3836825"/>
              <a:ext cx="1124100" cy="913200"/>
            </a:xfrm>
            <a:custGeom>
              <a:pathLst>
                <a:path extrusionOk="0" h="120000" w="120000">
                  <a:moveTo>
                    <a:pt x="108000" y="0"/>
                  </a:moveTo>
                  <a:cubicBezTo>
                    <a:pt x="12000" y="0"/>
                    <a:pt x="12000" y="0"/>
                    <a:pt x="12000" y="0"/>
                  </a:cubicBezTo>
                  <a:cubicBezTo>
                    <a:pt x="5250" y="0"/>
                    <a:pt x="0" y="6562"/>
                    <a:pt x="0" y="15000"/>
                  </a:cubicBezTo>
                  <a:cubicBezTo>
                    <a:pt x="0" y="105000"/>
                    <a:pt x="0" y="105000"/>
                    <a:pt x="0" y="105000"/>
                  </a:cubicBezTo>
                  <a:cubicBezTo>
                    <a:pt x="0" y="113437"/>
                    <a:pt x="5250" y="120000"/>
                    <a:pt x="12000" y="120000"/>
                  </a:cubicBezTo>
                  <a:cubicBezTo>
                    <a:pt x="108000" y="120000"/>
                    <a:pt x="108000" y="120000"/>
                    <a:pt x="108000" y="120000"/>
                  </a:cubicBezTo>
                  <a:cubicBezTo>
                    <a:pt x="114750" y="120000"/>
                    <a:pt x="120000" y="113437"/>
                    <a:pt x="120000" y="105000"/>
                  </a:cubicBezTo>
                  <a:cubicBezTo>
                    <a:pt x="120000" y="15000"/>
                    <a:pt x="120000" y="15000"/>
                    <a:pt x="120000" y="15000"/>
                  </a:cubicBezTo>
                  <a:cubicBezTo>
                    <a:pt x="120000" y="6562"/>
                    <a:pt x="114750" y="0"/>
                    <a:pt x="108000" y="0"/>
                  </a:cubicBezTo>
                  <a:close/>
                  <a:moveTo>
                    <a:pt x="78000" y="105000"/>
                  </a:moveTo>
                  <a:cubicBezTo>
                    <a:pt x="12000" y="105000"/>
                    <a:pt x="12000" y="105000"/>
                    <a:pt x="12000" y="105000"/>
                  </a:cubicBezTo>
                  <a:cubicBezTo>
                    <a:pt x="12000" y="75000"/>
                    <a:pt x="12000" y="75000"/>
                    <a:pt x="12000" y="75000"/>
                  </a:cubicBezTo>
                  <a:cubicBezTo>
                    <a:pt x="78000" y="75000"/>
                    <a:pt x="78000" y="75000"/>
                    <a:pt x="78000" y="75000"/>
                  </a:cubicBezTo>
                  <a:lnTo>
                    <a:pt x="78000" y="105000"/>
                  </a:lnTo>
                  <a:close/>
                  <a:moveTo>
                    <a:pt x="78000" y="67500"/>
                  </a:moveTo>
                  <a:cubicBezTo>
                    <a:pt x="12000" y="67500"/>
                    <a:pt x="12000" y="67500"/>
                    <a:pt x="12000" y="67500"/>
                  </a:cubicBezTo>
                  <a:cubicBezTo>
                    <a:pt x="12000" y="37500"/>
                    <a:pt x="12000" y="37500"/>
                    <a:pt x="12000" y="37500"/>
                  </a:cubicBezTo>
                  <a:cubicBezTo>
                    <a:pt x="78000" y="37500"/>
                    <a:pt x="78000" y="37500"/>
                    <a:pt x="78000" y="37500"/>
                  </a:cubicBezTo>
                  <a:lnTo>
                    <a:pt x="78000" y="67500"/>
                  </a:lnTo>
                  <a:close/>
                  <a:moveTo>
                    <a:pt x="108000" y="105000"/>
                  </a:moveTo>
                  <a:cubicBezTo>
                    <a:pt x="84000" y="105000"/>
                    <a:pt x="84000" y="105000"/>
                    <a:pt x="84000" y="105000"/>
                  </a:cubicBezTo>
                  <a:cubicBezTo>
                    <a:pt x="84000" y="37500"/>
                    <a:pt x="84000" y="37500"/>
                    <a:pt x="84000" y="37500"/>
                  </a:cubicBezTo>
                  <a:cubicBezTo>
                    <a:pt x="108000" y="37500"/>
                    <a:pt x="108000" y="37500"/>
                    <a:pt x="108000" y="37500"/>
                  </a:cubicBezTo>
                  <a:lnTo>
                    <a:pt x="108000" y="105000"/>
                  </a:lnTo>
                  <a:close/>
                </a:path>
              </a:pathLst>
            </a:custGeom>
            <a:solidFill>
              <a:srgbClr val="5D6ABF"/>
            </a:solidFill>
            <a:ln>
              <a:noFill/>
            </a:ln>
          </p:spPr>
          <p:txBody>
            <a:bodyPr anchorCtr="0" anchor="ctr" bIns="45725" lIns="91400" rIns="91400" wrap="square" tIns="45725">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755" name="Shape 755"/>
          <p:cNvGrpSpPr/>
          <p:nvPr/>
        </p:nvGrpSpPr>
        <p:grpSpPr>
          <a:xfrm>
            <a:off x="1672150" y="3398825"/>
            <a:ext cx="6393900" cy="4551000"/>
            <a:chOff x="1672150" y="2992425"/>
            <a:chExt cx="6393900" cy="4551000"/>
          </a:xfrm>
        </p:grpSpPr>
        <p:sp>
          <p:nvSpPr>
            <p:cNvPr id="756" name="Shape 756"/>
            <p:cNvSpPr/>
            <p:nvPr/>
          </p:nvSpPr>
          <p:spPr>
            <a:xfrm>
              <a:off x="1672150" y="2992425"/>
              <a:ext cx="6393900" cy="45510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757" name="Shape 757"/>
            <p:cNvSpPr/>
            <p:nvPr/>
          </p:nvSpPr>
          <p:spPr>
            <a:xfrm>
              <a:off x="392590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8" name="Shape 758"/>
            <p:cNvSpPr/>
            <p:nvPr/>
          </p:nvSpPr>
          <p:spPr>
            <a:xfrm>
              <a:off x="1748950" y="5471023"/>
              <a:ext cx="6240300" cy="12099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Site calls PaymentRequest</a:t>
              </a:r>
            </a:p>
          </p:txBody>
        </p:sp>
        <p:sp>
          <p:nvSpPr>
            <p:cNvPr id="759" name="Shape 759"/>
            <p:cNvSpPr/>
            <p:nvPr/>
          </p:nvSpPr>
          <p:spPr>
            <a:xfrm>
              <a:off x="4271890" y="3688475"/>
              <a:ext cx="1194300" cy="1209900"/>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0E9AAD"/>
            </a:solidFill>
            <a:ln>
              <a:noFill/>
            </a:ln>
          </p:spPr>
          <p:txBody>
            <a:bodyPr anchorCtr="0" anchor="ctr" bIns="45725" lIns="91400" rIns="91400" wrap="square" tIns="45725">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grpSp>
      <p:grpSp>
        <p:nvGrpSpPr>
          <p:cNvPr id="760" name="Shape 760"/>
          <p:cNvGrpSpPr/>
          <p:nvPr/>
        </p:nvGrpSpPr>
        <p:grpSpPr>
          <a:xfrm>
            <a:off x="16320450" y="3398825"/>
            <a:ext cx="6393900" cy="4551000"/>
            <a:chOff x="16320450" y="2992425"/>
            <a:chExt cx="6393900" cy="4551000"/>
          </a:xfrm>
        </p:grpSpPr>
        <p:sp>
          <p:nvSpPr>
            <p:cNvPr id="761" name="Shape 761"/>
            <p:cNvSpPr/>
            <p:nvPr/>
          </p:nvSpPr>
          <p:spPr>
            <a:xfrm>
              <a:off x="16320450" y="2992425"/>
              <a:ext cx="6393900" cy="4551000"/>
            </a:xfrm>
            <a:prstGeom prst="rect">
              <a:avLst/>
            </a:prstGeom>
            <a:solidFill>
              <a:srgbClr val="FF5151"/>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62" name="Shape 762"/>
            <p:cNvSpPr/>
            <p:nvPr/>
          </p:nvSpPr>
          <p:spPr>
            <a:xfrm>
              <a:off x="1857420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63" name="Shape 763"/>
            <p:cNvSpPr/>
            <p:nvPr/>
          </p:nvSpPr>
          <p:spPr>
            <a:xfrm>
              <a:off x="16397250" y="5471023"/>
              <a:ext cx="6240300" cy="12099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Browser passes response to site</a:t>
              </a:r>
            </a:p>
          </p:txBody>
        </p:sp>
        <p:grpSp>
          <p:nvGrpSpPr>
            <p:cNvPr id="764" name="Shape 764"/>
            <p:cNvGrpSpPr/>
            <p:nvPr/>
          </p:nvGrpSpPr>
          <p:grpSpPr>
            <a:xfrm>
              <a:off x="19052639" y="3821030"/>
              <a:ext cx="929524" cy="944788"/>
              <a:chOff x="1271587" y="6324600"/>
              <a:chExt cx="599963" cy="609737"/>
            </a:xfrm>
          </p:grpSpPr>
          <p:sp>
            <p:nvSpPr>
              <p:cNvPr id="765" name="Shape 765"/>
              <p:cNvSpPr/>
              <p:nvPr/>
            </p:nvSpPr>
            <p:spPr>
              <a:xfrm>
                <a:off x="1271587" y="6324600"/>
                <a:ext cx="449400" cy="457200"/>
              </a:xfrm>
              <a:custGeom>
                <a:pathLst>
                  <a:path extrusionOk="0" h="120000" w="120000">
                    <a:moveTo>
                      <a:pt x="120000" y="80000"/>
                    </a:moveTo>
                    <a:cubicBezTo>
                      <a:pt x="120000" y="8000"/>
                      <a:pt x="120000" y="8000"/>
                      <a:pt x="120000" y="8000"/>
                    </a:cubicBezTo>
                    <a:cubicBezTo>
                      <a:pt x="120000" y="4000"/>
                      <a:pt x="116000" y="0"/>
                      <a:pt x="112000" y="0"/>
                    </a:cubicBezTo>
                    <a:cubicBezTo>
                      <a:pt x="8000" y="0"/>
                      <a:pt x="8000" y="0"/>
                      <a:pt x="8000" y="0"/>
                    </a:cubicBezTo>
                    <a:cubicBezTo>
                      <a:pt x="4000" y="0"/>
                      <a:pt x="0" y="4000"/>
                      <a:pt x="0" y="8000"/>
                    </a:cubicBezTo>
                    <a:cubicBezTo>
                      <a:pt x="0" y="120000"/>
                      <a:pt x="0" y="120000"/>
                      <a:pt x="0" y="120000"/>
                    </a:cubicBezTo>
                    <a:cubicBezTo>
                      <a:pt x="32000" y="88000"/>
                      <a:pt x="32000" y="88000"/>
                      <a:pt x="32000" y="88000"/>
                    </a:cubicBezTo>
                    <a:cubicBezTo>
                      <a:pt x="112000" y="88000"/>
                      <a:pt x="112000" y="88000"/>
                      <a:pt x="112000" y="88000"/>
                    </a:cubicBezTo>
                    <a:cubicBezTo>
                      <a:pt x="116000" y="88000"/>
                      <a:pt x="120000" y="84000"/>
                      <a:pt x="120000" y="80000"/>
                    </a:cubicBezTo>
                    <a:close/>
                  </a:path>
                </a:pathLst>
              </a:custGeom>
              <a:solidFill>
                <a:srgbClr val="FF5151"/>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66" name="Shape 766"/>
              <p:cNvSpPr/>
              <p:nvPr/>
            </p:nvSpPr>
            <p:spPr>
              <a:xfrm>
                <a:off x="1390650" y="6446837"/>
                <a:ext cx="480900" cy="487500"/>
              </a:xfrm>
              <a:custGeom>
                <a:pathLst>
                  <a:path extrusionOk="0" h="120000" w="120000">
                    <a:moveTo>
                      <a:pt x="112500" y="0"/>
                    </a:moveTo>
                    <a:cubicBezTo>
                      <a:pt x="97500" y="0"/>
                      <a:pt x="97500" y="0"/>
                      <a:pt x="97500" y="0"/>
                    </a:cubicBezTo>
                    <a:cubicBezTo>
                      <a:pt x="97500" y="67500"/>
                      <a:pt x="97500" y="67500"/>
                      <a:pt x="97500" y="67500"/>
                    </a:cubicBezTo>
                    <a:cubicBezTo>
                      <a:pt x="0" y="67500"/>
                      <a:pt x="0" y="67500"/>
                      <a:pt x="0" y="67500"/>
                    </a:cubicBezTo>
                    <a:cubicBezTo>
                      <a:pt x="0" y="82500"/>
                      <a:pt x="0" y="82500"/>
                      <a:pt x="0" y="82500"/>
                    </a:cubicBezTo>
                    <a:cubicBezTo>
                      <a:pt x="0" y="86250"/>
                      <a:pt x="3750" y="90000"/>
                      <a:pt x="7500" y="90000"/>
                    </a:cubicBezTo>
                    <a:cubicBezTo>
                      <a:pt x="90000" y="90000"/>
                      <a:pt x="90000" y="90000"/>
                      <a:pt x="90000" y="90000"/>
                    </a:cubicBezTo>
                    <a:cubicBezTo>
                      <a:pt x="120000" y="120000"/>
                      <a:pt x="120000" y="120000"/>
                      <a:pt x="120000" y="120000"/>
                    </a:cubicBezTo>
                    <a:cubicBezTo>
                      <a:pt x="120000" y="7500"/>
                      <a:pt x="120000" y="7500"/>
                      <a:pt x="120000" y="7500"/>
                    </a:cubicBezTo>
                    <a:cubicBezTo>
                      <a:pt x="120000" y="3750"/>
                      <a:pt x="116250" y="0"/>
                      <a:pt x="112500" y="0"/>
                    </a:cubicBezTo>
                    <a:close/>
                  </a:path>
                </a:pathLst>
              </a:custGeom>
              <a:solidFill>
                <a:srgbClr val="FF5151"/>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767" name="Shape 767"/>
          <p:cNvSpPr/>
          <p:nvPr/>
        </p:nvSpPr>
        <p:spPr>
          <a:xfrm>
            <a:off x="15675000" y="2816675"/>
            <a:ext cx="7684800" cy="5755800"/>
          </a:xfrm>
          <a:prstGeom prst="roundRect">
            <a:avLst>
              <a:gd fmla="val 16667" name="adj"/>
            </a:avLst>
          </a:prstGeom>
          <a:noFill/>
          <a:ln cap="flat" cmpd="sng" w="76200">
            <a:solidFill>
              <a:srgbClr val="CC4125"/>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Shape 772"/>
          <p:cNvSpPr txBox="1"/>
          <p:nvPr>
            <p:ph idx="1" type="body"/>
          </p:nvPr>
        </p:nvSpPr>
        <p:spPr>
          <a:xfrm>
            <a:off x="831200" y="2870075"/>
            <a:ext cx="23552701" cy="9110400"/>
          </a:xfrm>
          <a:prstGeom prst="rect">
            <a:avLst/>
          </a:prstGeom>
          <a:noFill/>
          <a:ln>
            <a:noFill/>
          </a:ln>
        </p:spPr>
        <p:txBody>
          <a:bodyPr anchorCtr="0" anchor="ctr" bIns="243800" lIns="243800" rIns="243800" wrap="square" tIns="243800">
            <a:noAutofit/>
          </a:bodyPr>
          <a:lstStyle/>
          <a:p>
            <a:pPr indent="-457200" lvl="0" marL="457200" marR="0" rtl="0" algn="l">
              <a:lnSpc>
                <a:spcPct val="115000"/>
              </a:lnSpc>
              <a:spcBef>
                <a:spcPts val="0"/>
              </a:spcBef>
              <a:spcAft>
                <a:spcPts val="0"/>
              </a:spcAft>
              <a:buClr>
                <a:srgbClr val="424242"/>
              </a:buClr>
              <a:buSzPts val="6000"/>
              <a:buFont typeface="Roboto"/>
              <a:buChar char="●"/>
            </a:pPr>
            <a:r>
              <a:rPr b="0" i="0" lang="en-US" sz="6000" u="none" cap="none" strike="noStrike">
                <a:solidFill>
                  <a:srgbClr val="424242"/>
                </a:solidFill>
                <a:latin typeface="Roboto"/>
                <a:ea typeface="Roboto"/>
                <a:cs typeface="Roboto"/>
                <a:sym typeface="Roboto"/>
              </a:rPr>
              <a:t>At least as  as safe as existing merchant’s info (credit cards, etc.)</a:t>
            </a:r>
          </a:p>
          <a:p>
            <a:pPr indent="-457200" lvl="0" marL="457200" marR="0" rtl="0" algn="l">
              <a:lnSpc>
                <a:spcPct val="115000"/>
              </a:lnSpc>
              <a:spcBef>
                <a:spcPts val="3000"/>
              </a:spcBef>
              <a:spcAft>
                <a:spcPts val="0"/>
              </a:spcAft>
              <a:buClr>
                <a:srgbClr val="424242"/>
              </a:buClr>
              <a:buSzPts val="6000"/>
              <a:buFont typeface="Roboto"/>
              <a:buChar char="●"/>
            </a:pPr>
            <a:r>
              <a:rPr b="0" i="0" lang="en-US" sz="6000" u="none" cap="none" strike="noStrike">
                <a:solidFill>
                  <a:srgbClr val="424242"/>
                </a:solidFill>
                <a:latin typeface="Roboto"/>
                <a:ea typeface="Roboto"/>
                <a:cs typeface="Roboto"/>
                <a:sym typeface="Roboto"/>
              </a:rPr>
              <a:t>More secure: By extending the API with new one-time-use cards or token payments, you can:</a:t>
            </a:r>
          </a:p>
          <a:p>
            <a:pPr indent="-584200" lvl="1" marL="914400" marR="0" rtl="0" algn="l">
              <a:lnSpc>
                <a:spcPct val="115000"/>
              </a:lnSpc>
              <a:spcBef>
                <a:spcPts val="1000"/>
              </a:spcBef>
              <a:spcAft>
                <a:spcPts val="0"/>
              </a:spcAft>
              <a:buClr>
                <a:srgbClr val="424242"/>
              </a:buClr>
              <a:buSzPts val="5500"/>
              <a:buFont typeface="Roboto"/>
              <a:buChar char="○"/>
            </a:pPr>
            <a:r>
              <a:rPr b="0" i="0" lang="en-US" sz="5500" u="none" cap="none" strike="noStrike">
                <a:solidFill>
                  <a:srgbClr val="424242"/>
                </a:solidFill>
                <a:latin typeface="Roboto"/>
                <a:ea typeface="Roboto"/>
                <a:cs typeface="Roboto"/>
                <a:sym typeface="Roboto"/>
              </a:rPr>
              <a:t>Avoid releasing personal payment information to the merchant </a:t>
            </a:r>
          </a:p>
          <a:p>
            <a:pPr indent="-584200" lvl="1" marL="914400" marR="0" rtl="0" algn="l">
              <a:lnSpc>
                <a:spcPct val="115000"/>
              </a:lnSpc>
              <a:spcBef>
                <a:spcPts val="3000"/>
              </a:spcBef>
              <a:spcAft>
                <a:spcPts val="0"/>
              </a:spcAft>
              <a:buClr>
                <a:srgbClr val="424242"/>
              </a:buClr>
              <a:buSzPts val="5500"/>
              <a:buFont typeface="Roboto"/>
              <a:buChar char="○"/>
            </a:pPr>
            <a:r>
              <a:rPr b="0" i="0" lang="en-US" sz="5500" u="none" cap="none" strike="noStrike">
                <a:solidFill>
                  <a:srgbClr val="424242"/>
                </a:solidFill>
                <a:latin typeface="Roboto"/>
                <a:ea typeface="Roboto"/>
                <a:cs typeface="Roboto"/>
                <a:sym typeface="Roboto"/>
              </a:rPr>
              <a:t>Provide safe payments even on untrusted merchant web sites when you use solutions such as Android Pay </a:t>
            </a:r>
          </a:p>
        </p:txBody>
      </p:sp>
      <p:sp>
        <p:nvSpPr>
          <p:cNvPr id="773" name="Shape 773"/>
          <p:cNvSpPr txBox="1"/>
          <p:nvPr>
            <p:ph type="title"/>
          </p:nvPr>
        </p:nvSpPr>
        <p:spPr>
          <a:xfrm>
            <a:off x="831200" y="379325"/>
            <a:ext cx="23552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How about security? Is payment safe?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Shape 778"/>
          <p:cNvSpPr txBox="1"/>
          <p:nvPr>
            <p:ph idx="1" type="body"/>
          </p:nvPr>
        </p:nvSpPr>
        <p:spPr>
          <a:xfrm>
            <a:off x="831200" y="2870075"/>
            <a:ext cx="23552701" cy="9110400"/>
          </a:xfrm>
          <a:prstGeom prst="rect">
            <a:avLst/>
          </a:prstGeom>
          <a:noFill/>
          <a:ln>
            <a:noFill/>
          </a:ln>
        </p:spPr>
        <p:txBody>
          <a:bodyPr anchorCtr="0" anchor="ctr" bIns="243800" lIns="243800" rIns="243800" wrap="square" tIns="243800">
            <a:noAutofit/>
          </a:bodyPr>
          <a:lstStyle/>
          <a:p>
            <a:pPr indent="-457200" lvl="0" marL="457200" marR="0" rtl="0" algn="l">
              <a:lnSpc>
                <a:spcPct val="115000"/>
              </a:lnSpc>
              <a:spcBef>
                <a:spcPts val="0"/>
              </a:spcBef>
              <a:spcAft>
                <a:spcPts val="0"/>
              </a:spcAft>
              <a:buClr>
                <a:srgbClr val="424242"/>
              </a:buClr>
              <a:buSzPts val="6000"/>
              <a:buFont typeface="Roboto"/>
              <a:buChar char="●"/>
            </a:pPr>
            <a:r>
              <a:rPr b="0" i="0" lang="en-US" sz="6000" u="none" cap="none" strike="noStrike">
                <a:solidFill>
                  <a:srgbClr val="424242"/>
                </a:solidFill>
                <a:latin typeface="Roboto"/>
                <a:ea typeface="Roboto"/>
                <a:cs typeface="Roboto"/>
                <a:sym typeface="Roboto"/>
              </a:rPr>
              <a:t>Stored information (for autofill) is stored securely along with other browser information </a:t>
            </a:r>
          </a:p>
          <a:p>
            <a:pPr indent="-457200" lvl="0" marL="457200" marR="0" rtl="0" algn="l">
              <a:lnSpc>
                <a:spcPct val="115000"/>
              </a:lnSpc>
              <a:spcBef>
                <a:spcPts val="2000"/>
              </a:spcBef>
              <a:spcAft>
                <a:spcPts val="0"/>
              </a:spcAft>
              <a:buClr>
                <a:srgbClr val="424242"/>
              </a:buClr>
              <a:buSzPts val="6000"/>
              <a:buFont typeface="Roboto"/>
              <a:buChar char="●"/>
            </a:pPr>
            <a:r>
              <a:rPr b="0" i="0" lang="en-US" sz="6000" u="none" cap="none" strike="noStrike">
                <a:solidFill>
                  <a:srgbClr val="424242"/>
                </a:solidFill>
                <a:latin typeface="Roboto"/>
                <a:ea typeface="Roboto"/>
                <a:cs typeface="Roboto"/>
                <a:sym typeface="Roboto"/>
              </a:rPr>
              <a:t>Not accessible to web sites unless they are autofilled in a form</a:t>
            </a:r>
          </a:p>
          <a:p>
            <a:pPr indent="-457200" lvl="0" marL="457200" marR="0" rtl="0" algn="l">
              <a:lnSpc>
                <a:spcPct val="115000"/>
              </a:lnSpc>
              <a:spcBef>
                <a:spcPts val="2000"/>
              </a:spcBef>
              <a:spcAft>
                <a:spcPts val="0"/>
              </a:spcAft>
              <a:buClr>
                <a:srgbClr val="424242"/>
              </a:buClr>
              <a:buSzPts val="6000"/>
              <a:buFont typeface="Roboto"/>
              <a:buChar char="●"/>
            </a:pPr>
            <a:r>
              <a:rPr b="0" i="0" lang="en-US" sz="6000" u="none" cap="none" strike="noStrike">
                <a:solidFill>
                  <a:srgbClr val="424242"/>
                </a:solidFill>
                <a:latin typeface="Roboto"/>
                <a:ea typeface="Roboto"/>
                <a:cs typeface="Roboto"/>
                <a:sym typeface="Roboto"/>
              </a:rPr>
              <a:t>Server can execute the transaction without saving account/card info</a:t>
            </a:r>
          </a:p>
          <a:p>
            <a:pPr indent="-457200" lvl="0" marL="457200" marR="0" rtl="0" algn="l">
              <a:lnSpc>
                <a:spcPct val="115000"/>
              </a:lnSpc>
              <a:spcBef>
                <a:spcPts val="2000"/>
              </a:spcBef>
              <a:spcAft>
                <a:spcPts val="0"/>
              </a:spcAft>
              <a:buClr>
                <a:srgbClr val="424242"/>
              </a:buClr>
              <a:buSzPts val="6000"/>
              <a:buFont typeface="Roboto"/>
              <a:buChar char="●"/>
            </a:pPr>
            <a:r>
              <a:rPr b="0" i="0" lang="en-US" sz="6000" u="none" cap="none" strike="noStrike">
                <a:solidFill>
                  <a:srgbClr val="424242"/>
                </a:solidFill>
                <a:latin typeface="Roboto"/>
                <a:ea typeface="Roboto"/>
                <a:cs typeface="Roboto"/>
                <a:sym typeface="Roboto"/>
              </a:rPr>
              <a:t>Simple, quick, and streamlined “guest checkout” experience</a:t>
            </a:r>
          </a:p>
        </p:txBody>
      </p:sp>
      <p:sp>
        <p:nvSpPr>
          <p:cNvPr id="779" name="Shape 779"/>
          <p:cNvSpPr txBox="1"/>
          <p:nvPr>
            <p:ph type="title"/>
          </p:nvPr>
        </p:nvSpPr>
        <p:spPr>
          <a:xfrm>
            <a:off x="831200" y="4555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How about security? Is autofill safe?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F9F8"/>
        </a:solidFill>
      </p:bgPr>
    </p:bg>
    <p:spTree>
      <p:nvGrpSpPr>
        <p:cNvPr id="783" name="Shape 783"/>
        <p:cNvGrpSpPr/>
        <p:nvPr/>
      </p:nvGrpSpPr>
      <p:grpSpPr>
        <a:xfrm>
          <a:off x="0" y="0"/>
          <a:ext cx="0" cy="0"/>
          <a:chOff x="0" y="0"/>
          <a:chExt cx="0" cy="0"/>
        </a:xfrm>
      </p:grpSpPr>
      <p:grpSp>
        <p:nvGrpSpPr>
          <p:cNvPr id="784" name="Shape 784"/>
          <p:cNvGrpSpPr/>
          <p:nvPr/>
        </p:nvGrpSpPr>
        <p:grpSpPr>
          <a:xfrm>
            <a:off x="816538" y="4829223"/>
            <a:ext cx="8249169" cy="5827935"/>
            <a:chOff x="1669646" y="4227736"/>
            <a:chExt cx="7014600" cy="4955727"/>
          </a:xfrm>
        </p:grpSpPr>
        <p:sp>
          <p:nvSpPr>
            <p:cNvPr id="785" name="Shape 785"/>
            <p:cNvSpPr/>
            <p:nvPr/>
          </p:nvSpPr>
          <p:spPr>
            <a:xfrm>
              <a:off x="1669646" y="8326663"/>
              <a:ext cx="7014600" cy="8568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0E9AAD"/>
                  </a:solidFill>
                  <a:latin typeface="Roboto"/>
                  <a:ea typeface="Roboto"/>
                  <a:cs typeface="Roboto"/>
                  <a:sym typeface="Roboto"/>
                </a:rPr>
                <a:t>Cross-browser</a:t>
              </a:r>
            </a:p>
          </p:txBody>
        </p:sp>
        <p:sp>
          <p:nvSpPr>
            <p:cNvPr id="786" name="Shape 786"/>
            <p:cNvSpPr/>
            <p:nvPr/>
          </p:nvSpPr>
          <p:spPr>
            <a:xfrm>
              <a:off x="3380095" y="4227736"/>
              <a:ext cx="3594000" cy="3594000"/>
            </a:xfrm>
            <a:prstGeom prst="ellipse">
              <a:avLst/>
            </a:prstGeom>
            <a:solidFill>
              <a:srgbClr val="0E9AAD"/>
            </a:solidFill>
            <a:ln>
              <a:noFill/>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787" name="Shape 787"/>
            <p:cNvGrpSpPr/>
            <p:nvPr/>
          </p:nvGrpSpPr>
          <p:grpSpPr>
            <a:xfrm>
              <a:off x="4193245" y="5249086"/>
              <a:ext cx="1967700" cy="1551300"/>
              <a:chOff x="4193250" y="5353975"/>
              <a:chExt cx="1967700" cy="1551300"/>
            </a:xfrm>
          </p:grpSpPr>
          <p:sp>
            <p:nvSpPr>
              <p:cNvPr id="788" name="Shape 788"/>
              <p:cNvSpPr/>
              <p:nvPr/>
            </p:nvSpPr>
            <p:spPr>
              <a:xfrm>
                <a:off x="4193250" y="5353975"/>
                <a:ext cx="1967700" cy="1551300"/>
              </a:xfrm>
              <a:prstGeom prst="roundRect">
                <a:avLst>
                  <a:gd fmla="val 5614" name="adj"/>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789" name="Shape 789"/>
              <p:cNvGrpSpPr/>
              <p:nvPr/>
            </p:nvGrpSpPr>
            <p:grpSpPr>
              <a:xfrm>
                <a:off x="4349362" y="5462519"/>
                <a:ext cx="493853" cy="90503"/>
                <a:chOff x="4349325" y="5458025"/>
                <a:chExt cx="387975" cy="71100"/>
              </a:xfrm>
            </p:grpSpPr>
            <p:sp>
              <p:nvSpPr>
                <p:cNvPr id="790" name="Shape 790"/>
                <p:cNvSpPr/>
                <p:nvPr/>
              </p:nvSpPr>
              <p:spPr>
                <a:xfrm>
                  <a:off x="4349325" y="5458025"/>
                  <a:ext cx="71100" cy="71100"/>
                </a:xfrm>
                <a:prstGeom prst="ellipse">
                  <a:avLst/>
                </a:prstGeom>
                <a:solidFill>
                  <a:srgbClr val="0E9AAD"/>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91" name="Shape 791"/>
                <p:cNvSpPr/>
                <p:nvPr/>
              </p:nvSpPr>
              <p:spPr>
                <a:xfrm>
                  <a:off x="4507762" y="5458025"/>
                  <a:ext cx="71100" cy="71100"/>
                </a:xfrm>
                <a:prstGeom prst="ellipse">
                  <a:avLst/>
                </a:prstGeom>
                <a:solidFill>
                  <a:srgbClr val="0E9AAD"/>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92" name="Shape 792"/>
                <p:cNvSpPr/>
                <p:nvPr/>
              </p:nvSpPr>
              <p:spPr>
                <a:xfrm>
                  <a:off x="4666200" y="5458025"/>
                  <a:ext cx="71100" cy="71100"/>
                </a:xfrm>
                <a:prstGeom prst="ellipse">
                  <a:avLst/>
                </a:prstGeom>
                <a:solidFill>
                  <a:srgbClr val="0E9AAD"/>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sp>
            <p:nvSpPr>
              <p:cNvPr id="793" name="Shape 793"/>
              <p:cNvSpPr/>
              <p:nvPr/>
            </p:nvSpPr>
            <p:spPr>
              <a:xfrm>
                <a:off x="4349375" y="5656675"/>
                <a:ext cx="1655400" cy="1101900"/>
              </a:xfrm>
              <a:prstGeom prst="rect">
                <a:avLst/>
              </a:prstGeom>
              <a:solidFill>
                <a:srgbClr val="0E9AAD"/>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794" name="Shape 794"/>
          <p:cNvGrpSpPr/>
          <p:nvPr/>
        </p:nvGrpSpPr>
        <p:grpSpPr>
          <a:xfrm>
            <a:off x="14848279" y="4829601"/>
            <a:ext cx="8249169" cy="5827935"/>
            <a:chOff x="15699595" y="4227736"/>
            <a:chExt cx="7014600" cy="4955727"/>
          </a:xfrm>
        </p:grpSpPr>
        <p:sp>
          <p:nvSpPr>
            <p:cNvPr id="795" name="Shape 795"/>
            <p:cNvSpPr/>
            <p:nvPr/>
          </p:nvSpPr>
          <p:spPr>
            <a:xfrm>
              <a:off x="15699595" y="8326663"/>
              <a:ext cx="7014600" cy="8568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5151"/>
                  </a:solidFill>
                  <a:latin typeface="Roboto"/>
                  <a:ea typeface="Roboto"/>
                  <a:cs typeface="Roboto"/>
                  <a:sym typeface="Roboto"/>
                </a:rPr>
                <a:t>Open ecosystem</a:t>
              </a:r>
            </a:p>
          </p:txBody>
        </p:sp>
        <p:sp>
          <p:nvSpPr>
            <p:cNvPr id="796" name="Shape 796"/>
            <p:cNvSpPr/>
            <p:nvPr/>
          </p:nvSpPr>
          <p:spPr>
            <a:xfrm>
              <a:off x="17409905" y="4227736"/>
              <a:ext cx="3594000" cy="3594000"/>
            </a:xfrm>
            <a:prstGeom prst="ellipse">
              <a:avLst/>
            </a:prstGeom>
            <a:solidFill>
              <a:srgbClr val="FF5151"/>
            </a:solidFill>
            <a:ln>
              <a:noFill/>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797" name="Shape 797"/>
            <p:cNvSpPr/>
            <p:nvPr/>
          </p:nvSpPr>
          <p:spPr>
            <a:xfrm>
              <a:off x="18301925" y="5108024"/>
              <a:ext cx="1809900" cy="1833299"/>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F7F9F8"/>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798" name="Shape 798"/>
          <p:cNvGrpSpPr/>
          <p:nvPr/>
        </p:nvGrpSpPr>
        <p:grpSpPr>
          <a:xfrm>
            <a:off x="7832685" y="4829601"/>
            <a:ext cx="8249169" cy="5827935"/>
            <a:chOff x="8684696" y="4227736"/>
            <a:chExt cx="7014600" cy="4955727"/>
          </a:xfrm>
        </p:grpSpPr>
        <p:sp>
          <p:nvSpPr>
            <p:cNvPr id="799" name="Shape 799"/>
            <p:cNvSpPr/>
            <p:nvPr/>
          </p:nvSpPr>
          <p:spPr>
            <a:xfrm>
              <a:off x="8684696" y="8326663"/>
              <a:ext cx="7014600" cy="8568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5D6ABF"/>
                  </a:solidFill>
                  <a:latin typeface="Roboto"/>
                  <a:ea typeface="Roboto"/>
                  <a:cs typeface="Roboto"/>
                  <a:sym typeface="Roboto"/>
                </a:rPr>
                <a:t>Cross-platform</a:t>
              </a:r>
            </a:p>
          </p:txBody>
        </p:sp>
        <p:sp>
          <p:nvSpPr>
            <p:cNvPr id="800" name="Shape 800"/>
            <p:cNvSpPr/>
            <p:nvPr/>
          </p:nvSpPr>
          <p:spPr>
            <a:xfrm>
              <a:off x="10395000" y="4227736"/>
              <a:ext cx="3594000" cy="3594000"/>
            </a:xfrm>
            <a:prstGeom prst="ellipse">
              <a:avLst/>
            </a:prstGeom>
            <a:solidFill>
              <a:srgbClr val="5D6ABF"/>
            </a:solidFill>
            <a:ln>
              <a:noFill/>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801" name="Shape 801"/>
            <p:cNvGrpSpPr/>
            <p:nvPr/>
          </p:nvGrpSpPr>
          <p:grpSpPr>
            <a:xfrm>
              <a:off x="10987110" y="4977875"/>
              <a:ext cx="2562180" cy="2246122"/>
              <a:chOff x="11163295" y="4995478"/>
              <a:chExt cx="2562180" cy="2246122"/>
            </a:xfrm>
          </p:grpSpPr>
          <p:sp>
            <p:nvSpPr>
              <p:cNvPr id="802" name="Shape 802"/>
              <p:cNvSpPr/>
              <p:nvPr/>
            </p:nvSpPr>
            <p:spPr>
              <a:xfrm>
                <a:off x="11163295" y="4995478"/>
                <a:ext cx="1871700" cy="1728000"/>
              </a:xfrm>
              <a:custGeom>
                <a:pathLst>
                  <a:path extrusionOk="0" h="120000" w="120000">
                    <a:moveTo>
                      <a:pt x="109090" y="0"/>
                    </a:moveTo>
                    <a:cubicBezTo>
                      <a:pt x="10909" y="0"/>
                      <a:pt x="10909" y="0"/>
                      <a:pt x="10909" y="0"/>
                    </a:cubicBezTo>
                    <a:cubicBezTo>
                      <a:pt x="4772" y="0"/>
                      <a:pt x="0" y="5250"/>
                      <a:pt x="0" y="12000"/>
                    </a:cubicBezTo>
                    <a:cubicBezTo>
                      <a:pt x="0" y="84000"/>
                      <a:pt x="0" y="84000"/>
                      <a:pt x="0" y="84000"/>
                    </a:cubicBezTo>
                    <a:cubicBezTo>
                      <a:pt x="0" y="90750"/>
                      <a:pt x="4772" y="96000"/>
                      <a:pt x="10909" y="96000"/>
                    </a:cubicBezTo>
                    <a:cubicBezTo>
                      <a:pt x="49090" y="96000"/>
                      <a:pt x="49090" y="96000"/>
                      <a:pt x="49090" y="96000"/>
                    </a:cubicBezTo>
                    <a:cubicBezTo>
                      <a:pt x="49090" y="108000"/>
                      <a:pt x="49090" y="108000"/>
                      <a:pt x="49090" y="108000"/>
                    </a:cubicBezTo>
                    <a:cubicBezTo>
                      <a:pt x="38181" y="108000"/>
                      <a:pt x="38181" y="108000"/>
                      <a:pt x="38181" y="108000"/>
                    </a:cubicBezTo>
                    <a:cubicBezTo>
                      <a:pt x="38181" y="120000"/>
                      <a:pt x="38181" y="120000"/>
                      <a:pt x="38181" y="120000"/>
                    </a:cubicBezTo>
                    <a:cubicBezTo>
                      <a:pt x="81818" y="120000"/>
                      <a:pt x="81818" y="120000"/>
                      <a:pt x="81818" y="120000"/>
                    </a:cubicBezTo>
                    <a:cubicBezTo>
                      <a:pt x="81818" y="108000"/>
                      <a:pt x="81818" y="108000"/>
                      <a:pt x="81818" y="108000"/>
                    </a:cubicBezTo>
                    <a:cubicBezTo>
                      <a:pt x="70909" y="108000"/>
                      <a:pt x="70909" y="108000"/>
                      <a:pt x="70909" y="108000"/>
                    </a:cubicBezTo>
                    <a:cubicBezTo>
                      <a:pt x="70909" y="96000"/>
                      <a:pt x="70909" y="96000"/>
                      <a:pt x="70909" y="96000"/>
                    </a:cubicBezTo>
                    <a:cubicBezTo>
                      <a:pt x="109090" y="96000"/>
                      <a:pt x="109090" y="96000"/>
                      <a:pt x="109090" y="96000"/>
                    </a:cubicBezTo>
                    <a:cubicBezTo>
                      <a:pt x="115227" y="96000"/>
                      <a:pt x="120000" y="90750"/>
                      <a:pt x="120000" y="84000"/>
                    </a:cubicBezTo>
                    <a:cubicBezTo>
                      <a:pt x="120000" y="12000"/>
                      <a:pt x="120000" y="12000"/>
                      <a:pt x="120000" y="12000"/>
                    </a:cubicBezTo>
                    <a:cubicBezTo>
                      <a:pt x="120000" y="5250"/>
                      <a:pt x="115227" y="0"/>
                      <a:pt x="109090" y="0"/>
                    </a:cubicBezTo>
                    <a:close/>
                    <a:moveTo>
                      <a:pt x="109090" y="84000"/>
                    </a:moveTo>
                    <a:cubicBezTo>
                      <a:pt x="10909" y="84000"/>
                      <a:pt x="10909" y="84000"/>
                      <a:pt x="10909" y="84000"/>
                    </a:cubicBezTo>
                    <a:cubicBezTo>
                      <a:pt x="10909" y="12000"/>
                      <a:pt x="10909" y="12000"/>
                      <a:pt x="10909" y="12000"/>
                    </a:cubicBezTo>
                    <a:cubicBezTo>
                      <a:pt x="109090" y="12000"/>
                      <a:pt x="109090" y="12000"/>
                      <a:pt x="109090" y="12000"/>
                    </a:cubicBezTo>
                    <a:lnTo>
                      <a:pt x="109090" y="84000"/>
                    </a:lnTo>
                    <a:close/>
                  </a:path>
                </a:pathLst>
              </a:custGeom>
              <a:solidFill>
                <a:srgbClr val="F7F9F8"/>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803" name="Shape 803"/>
              <p:cNvGrpSpPr/>
              <p:nvPr/>
            </p:nvGrpSpPr>
            <p:grpSpPr>
              <a:xfrm>
                <a:off x="12150475" y="5581000"/>
                <a:ext cx="1575000" cy="1266600"/>
                <a:chOff x="12150475" y="5581000"/>
                <a:chExt cx="1575000" cy="1266600"/>
              </a:xfrm>
            </p:grpSpPr>
            <p:sp>
              <p:nvSpPr>
                <p:cNvPr id="804" name="Shape 804"/>
                <p:cNvSpPr/>
                <p:nvPr/>
              </p:nvSpPr>
              <p:spPr>
                <a:xfrm>
                  <a:off x="12150475" y="5581000"/>
                  <a:ext cx="1575000" cy="1266600"/>
                </a:xfrm>
                <a:prstGeom prst="rect">
                  <a:avLst/>
                </a:prstGeom>
                <a:solidFill>
                  <a:srgbClr val="5D6ABF"/>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05" name="Shape 805"/>
                <p:cNvSpPr/>
                <p:nvPr/>
              </p:nvSpPr>
              <p:spPr>
                <a:xfrm rot="-5400000">
                  <a:off x="12428815" y="5525284"/>
                  <a:ext cx="1018500" cy="1377900"/>
                </a:xfrm>
                <a:custGeom>
                  <a:pathLst>
                    <a:path extrusionOk="0" h="120000" w="120000">
                      <a:moveTo>
                        <a:pt x="100000" y="0"/>
                      </a:moveTo>
                      <a:cubicBezTo>
                        <a:pt x="20000" y="0"/>
                        <a:pt x="20000" y="0"/>
                        <a:pt x="20000" y="0"/>
                      </a:cubicBezTo>
                      <a:cubicBezTo>
                        <a:pt x="9166" y="0"/>
                        <a:pt x="0" y="6875"/>
                        <a:pt x="0" y="15000"/>
                      </a:cubicBezTo>
                      <a:cubicBezTo>
                        <a:pt x="0" y="105000"/>
                        <a:pt x="0" y="105000"/>
                        <a:pt x="0" y="105000"/>
                      </a:cubicBezTo>
                      <a:cubicBezTo>
                        <a:pt x="0" y="113125"/>
                        <a:pt x="9166" y="120000"/>
                        <a:pt x="20000" y="120000"/>
                      </a:cubicBezTo>
                      <a:cubicBezTo>
                        <a:pt x="100000" y="120000"/>
                        <a:pt x="100000" y="120000"/>
                        <a:pt x="100000" y="120000"/>
                      </a:cubicBezTo>
                      <a:cubicBezTo>
                        <a:pt x="110833" y="120000"/>
                        <a:pt x="120000" y="113125"/>
                        <a:pt x="120000" y="105000"/>
                      </a:cubicBezTo>
                      <a:cubicBezTo>
                        <a:pt x="120000" y="15000"/>
                        <a:pt x="120000" y="15000"/>
                        <a:pt x="120000" y="15000"/>
                      </a:cubicBezTo>
                      <a:cubicBezTo>
                        <a:pt x="120000" y="6875"/>
                        <a:pt x="110833" y="0"/>
                        <a:pt x="100000" y="0"/>
                      </a:cubicBezTo>
                      <a:close/>
                      <a:moveTo>
                        <a:pt x="73333" y="110000"/>
                      </a:moveTo>
                      <a:cubicBezTo>
                        <a:pt x="46666" y="110000"/>
                        <a:pt x="46666" y="110000"/>
                        <a:pt x="46666" y="110000"/>
                      </a:cubicBezTo>
                      <a:cubicBezTo>
                        <a:pt x="46666" y="105000"/>
                        <a:pt x="46666" y="105000"/>
                        <a:pt x="46666" y="105000"/>
                      </a:cubicBezTo>
                      <a:cubicBezTo>
                        <a:pt x="73333" y="105000"/>
                        <a:pt x="73333" y="105000"/>
                        <a:pt x="73333" y="105000"/>
                      </a:cubicBezTo>
                      <a:lnTo>
                        <a:pt x="73333" y="110000"/>
                      </a:lnTo>
                      <a:close/>
                      <a:moveTo>
                        <a:pt x="108333" y="95000"/>
                      </a:moveTo>
                      <a:cubicBezTo>
                        <a:pt x="11666" y="95000"/>
                        <a:pt x="11666" y="95000"/>
                        <a:pt x="11666" y="95000"/>
                      </a:cubicBezTo>
                      <a:cubicBezTo>
                        <a:pt x="11666" y="15000"/>
                        <a:pt x="11666" y="15000"/>
                        <a:pt x="11666" y="15000"/>
                      </a:cubicBezTo>
                      <a:cubicBezTo>
                        <a:pt x="108333" y="15000"/>
                        <a:pt x="108333" y="15000"/>
                        <a:pt x="108333" y="15000"/>
                      </a:cubicBezTo>
                      <a:lnTo>
                        <a:pt x="108333" y="95000"/>
                      </a:lnTo>
                      <a:close/>
                    </a:path>
                  </a:pathLst>
                </a:custGeom>
                <a:solidFill>
                  <a:srgbClr val="F7F9F8"/>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06" name="Shape 806"/>
              <p:cNvGrpSpPr/>
              <p:nvPr/>
            </p:nvGrpSpPr>
            <p:grpSpPr>
              <a:xfrm>
                <a:off x="12462645" y="6058700"/>
                <a:ext cx="830100" cy="1182900"/>
                <a:chOff x="12523108" y="6058700"/>
                <a:chExt cx="830100" cy="1182900"/>
              </a:xfrm>
            </p:grpSpPr>
            <p:sp>
              <p:nvSpPr>
                <p:cNvPr id="807" name="Shape 807"/>
                <p:cNvSpPr/>
                <p:nvPr/>
              </p:nvSpPr>
              <p:spPr>
                <a:xfrm>
                  <a:off x="12523108" y="6058700"/>
                  <a:ext cx="830100" cy="1182900"/>
                </a:xfrm>
                <a:prstGeom prst="rect">
                  <a:avLst/>
                </a:prstGeom>
                <a:solidFill>
                  <a:srgbClr val="5D6ABF"/>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08" name="Shape 808"/>
                <p:cNvSpPr/>
                <p:nvPr/>
              </p:nvSpPr>
              <p:spPr>
                <a:xfrm>
                  <a:off x="12605379" y="6120371"/>
                  <a:ext cx="665399" cy="1059599"/>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7F9F8"/>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sp>
        <p:nvSpPr>
          <p:cNvPr id="809" name="Shape 809"/>
          <p:cNvSpPr txBox="1"/>
          <p:nvPr>
            <p:ph type="title"/>
          </p:nvPr>
        </p:nvSpPr>
        <p:spPr>
          <a:xfrm>
            <a:off x="831200" y="4555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Designing PaymentRequest at W3C</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grpSp>
        <p:nvGrpSpPr>
          <p:cNvPr id="814" name="Shape 814"/>
          <p:cNvGrpSpPr/>
          <p:nvPr/>
        </p:nvGrpSpPr>
        <p:grpSpPr>
          <a:xfrm>
            <a:off x="1672150" y="5154700"/>
            <a:ext cx="4949400" cy="4949400"/>
            <a:chOff x="1672150" y="4341900"/>
            <a:chExt cx="4949400" cy="4949400"/>
          </a:xfrm>
        </p:grpSpPr>
        <p:sp>
          <p:nvSpPr>
            <p:cNvPr id="815" name="Shape 815"/>
            <p:cNvSpPr/>
            <p:nvPr/>
          </p:nvSpPr>
          <p:spPr>
            <a:xfrm>
              <a:off x="1672150" y="4341900"/>
              <a:ext cx="4949400" cy="49494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16" name="Shape 816"/>
            <p:cNvSpPr/>
            <p:nvPr/>
          </p:nvSpPr>
          <p:spPr>
            <a:xfrm>
              <a:off x="1672150"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Automatic</a:t>
              </a:r>
            </a:p>
          </p:txBody>
        </p:sp>
        <p:sp>
          <p:nvSpPr>
            <p:cNvPr id="817" name="Shape 817"/>
            <p:cNvSpPr/>
            <p:nvPr/>
          </p:nvSpPr>
          <p:spPr>
            <a:xfrm>
              <a:off x="3128618" y="5035462"/>
              <a:ext cx="2036399" cy="20364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18" name="Shape 818"/>
            <p:cNvSpPr/>
            <p:nvPr/>
          </p:nvSpPr>
          <p:spPr>
            <a:xfrm>
              <a:off x="3617200" y="5506509"/>
              <a:ext cx="1059300" cy="1093800"/>
            </a:xfrm>
            <a:custGeom>
              <a:pathLst>
                <a:path extrusionOk="0" h="120000" w="120000">
                  <a:moveTo>
                    <a:pt x="106153" y="66000"/>
                  </a:moveTo>
                  <a:cubicBezTo>
                    <a:pt x="106153" y="64500"/>
                    <a:pt x="106153" y="61500"/>
                    <a:pt x="106153" y="60000"/>
                  </a:cubicBezTo>
                  <a:cubicBezTo>
                    <a:pt x="106153" y="58500"/>
                    <a:pt x="106153" y="55500"/>
                    <a:pt x="106153" y="54000"/>
                  </a:cubicBezTo>
                  <a:cubicBezTo>
                    <a:pt x="118461" y="43500"/>
                    <a:pt x="118461" y="43500"/>
                    <a:pt x="118461" y="43500"/>
                  </a:cubicBezTo>
                  <a:cubicBezTo>
                    <a:pt x="120000" y="43500"/>
                    <a:pt x="120000" y="42000"/>
                    <a:pt x="120000" y="40500"/>
                  </a:cubicBezTo>
                  <a:cubicBezTo>
                    <a:pt x="107692" y="19500"/>
                    <a:pt x="107692" y="19500"/>
                    <a:pt x="107692" y="19500"/>
                  </a:cubicBezTo>
                  <a:cubicBezTo>
                    <a:pt x="106153" y="18000"/>
                    <a:pt x="104615" y="18000"/>
                    <a:pt x="103076" y="18000"/>
                  </a:cubicBezTo>
                  <a:cubicBezTo>
                    <a:pt x="87692" y="24000"/>
                    <a:pt x="87692" y="24000"/>
                    <a:pt x="87692" y="24000"/>
                  </a:cubicBezTo>
                  <a:cubicBezTo>
                    <a:pt x="84615" y="22500"/>
                    <a:pt x="81538" y="19500"/>
                    <a:pt x="76923" y="18000"/>
                  </a:cubicBezTo>
                  <a:cubicBezTo>
                    <a:pt x="75384" y="3000"/>
                    <a:pt x="75384" y="3000"/>
                    <a:pt x="75384" y="3000"/>
                  </a:cubicBezTo>
                  <a:cubicBezTo>
                    <a:pt x="75384" y="1500"/>
                    <a:pt x="73846" y="0"/>
                    <a:pt x="72307" y="0"/>
                  </a:cubicBezTo>
                  <a:cubicBezTo>
                    <a:pt x="47692" y="0"/>
                    <a:pt x="47692" y="0"/>
                    <a:pt x="47692" y="0"/>
                  </a:cubicBezTo>
                  <a:cubicBezTo>
                    <a:pt x="46153" y="0"/>
                    <a:pt x="44615" y="1500"/>
                    <a:pt x="44615" y="3000"/>
                  </a:cubicBezTo>
                  <a:cubicBezTo>
                    <a:pt x="41538" y="18000"/>
                    <a:pt x="41538" y="18000"/>
                    <a:pt x="41538" y="18000"/>
                  </a:cubicBezTo>
                  <a:cubicBezTo>
                    <a:pt x="38461" y="19500"/>
                    <a:pt x="35384" y="22500"/>
                    <a:pt x="32307" y="24000"/>
                  </a:cubicBezTo>
                  <a:cubicBezTo>
                    <a:pt x="16923" y="18000"/>
                    <a:pt x="16923" y="18000"/>
                    <a:pt x="16923" y="18000"/>
                  </a:cubicBezTo>
                  <a:cubicBezTo>
                    <a:pt x="15384" y="18000"/>
                    <a:pt x="13846" y="18000"/>
                    <a:pt x="12307" y="19500"/>
                  </a:cubicBezTo>
                  <a:cubicBezTo>
                    <a:pt x="0" y="40500"/>
                    <a:pt x="0" y="40500"/>
                    <a:pt x="0" y="40500"/>
                  </a:cubicBezTo>
                  <a:cubicBezTo>
                    <a:pt x="0" y="42000"/>
                    <a:pt x="0" y="43500"/>
                    <a:pt x="1538" y="43500"/>
                  </a:cubicBezTo>
                  <a:cubicBezTo>
                    <a:pt x="13846" y="54000"/>
                    <a:pt x="13846" y="54000"/>
                    <a:pt x="13846" y="54000"/>
                  </a:cubicBezTo>
                  <a:cubicBezTo>
                    <a:pt x="13846" y="55500"/>
                    <a:pt x="13846" y="58500"/>
                    <a:pt x="13846" y="60000"/>
                  </a:cubicBezTo>
                  <a:cubicBezTo>
                    <a:pt x="13846" y="61500"/>
                    <a:pt x="13846" y="64500"/>
                    <a:pt x="13846" y="66000"/>
                  </a:cubicBezTo>
                  <a:cubicBezTo>
                    <a:pt x="1538" y="76500"/>
                    <a:pt x="1538" y="76500"/>
                    <a:pt x="1538" y="76500"/>
                  </a:cubicBezTo>
                  <a:cubicBezTo>
                    <a:pt x="0" y="76500"/>
                    <a:pt x="0" y="78000"/>
                    <a:pt x="0" y="79500"/>
                  </a:cubicBezTo>
                  <a:cubicBezTo>
                    <a:pt x="12307" y="100500"/>
                    <a:pt x="12307" y="100500"/>
                    <a:pt x="12307" y="100500"/>
                  </a:cubicBezTo>
                  <a:cubicBezTo>
                    <a:pt x="13846" y="102000"/>
                    <a:pt x="15384" y="102000"/>
                    <a:pt x="16923" y="102000"/>
                  </a:cubicBezTo>
                  <a:cubicBezTo>
                    <a:pt x="32307" y="96000"/>
                    <a:pt x="32307" y="96000"/>
                    <a:pt x="32307" y="96000"/>
                  </a:cubicBezTo>
                  <a:cubicBezTo>
                    <a:pt x="35384" y="97500"/>
                    <a:pt x="38461" y="100500"/>
                    <a:pt x="41538" y="102000"/>
                  </a:cubicBezTo>
                  <a:cubicBezTo>
                    <a:pt x="44615" y="117000"/>
                    <a:pt x="44615" y="117000"/>
                    <a:pt x="44615" y="117000"/>
                  </a:cubicBezTo>
                  <a:cubicBezTo>
                    <a:pt x="44615" y="118500"/>
                    <a:pt x="46153" y="120000"/>
                    <a:pt x="47692" y="120000"/>
                  </a:cubicBezTo>
                  <a:cubicBezTo>
                    <a:pt x="72307" y="120000"/>
                    <a:pt x="72307" y="120000"/>
                    <a:pt x="72307" y="120000"/>
                  </a:cubicBezTo>
                  <a:cubicBezTo>
                    <a:pt x="73846" y="120000"/>
                    <a:pt x="75384" y="118500"/>
                    <a:pt x="75384" y="117000"/>
                  </a:cubicBezTo>
                  <a:cubicBezTo>
                    <a:pt x="76923" y="102000"/>
                    <a:pt x="76923" y="102000"/>
                    <a:pt x="76923" y="102000"/>
                  </a:cubicBezTo>
                  <a:cubicBezTo>
                    <a:pt x="81538" y="100500"/>
                    <a:pt x="84615" y="97500"/>
                    <a:pt x="87692" y="96000"/>
                  </a:cubicBezTo>
                  <a:cubicBezTo>
                    <a:pt x="103076" y="102000"/>
                    <a:pt x="103076" y="102000"/>
                    <a:pt x="103076" y="102000"/>
                  </a:cubicBezTo>
                  <a:cubicBezTo>
                    <a:pt x="104615" y="102000"/>
                    <a:pt x="106153" y="102000"/>
                    <a:pt x="107692" y="100500"/>
                  </a:cubicBezTo>
                  <a:cubicBezTo>
                    <a:pt x="120000" y="79500"/>
                    <a:pt x="120000" y="79500"/>
                    <a:pt x="120000" y="79500"/>
                  </a:cubicBezTo>
                  <a:cubicBezTo>
                    <a:pt x="120000" y="78000"/>
                    <a:pt x="120000" y="76500"/>
                    <a:pt x="118461" y="76500"/>
                  </a:cubicBezTo>
                  <a:lnTo>
                    <a:pt x="106153" y="66000"/>
                  </a:lnTo>
                  <a:close/>
                  <a:moveTo>
                    <a:pt x="60000" y="78000"/>
                  </a:moveTo>
                  <a:cubicBezTo>
                    <a:pt x="49230" y="78000"/>
                    <a:pt x="41538" y="70500"/>
                    <a:pt x="41538" y="60000"/>
                  </a:cubicBezTo>
                  <a:cubicBezTo>
                    <a:pt x="41538" y="49500"/>
                    <a:pt x="49230" y="42000"/>
                    <a:pt x="60000" y="42000"/>
                  </a:cubicBezTo>
                  <a:cubicBezTo>
                    <a:pt x="70769" y="42000"/>
                    <a:pt x="78461" y="49500"/>
                    <a:pt x="78461" y="60000"/>
                  </a:cubicBezTo>
                  <a:cubicBezTo>
                    <a:pt x="78461" y="70500"/>
                    <a:pt x="70769" y="78000"/>
                    <a:pt x="60000" y="78000"/>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19" name="Shape 819"/>
          <p:cNvGrpSpPr/>
          <p:nvPr/>
        </p:nvGrpSpPr>
        <p:grpSpPr>
          <a:xfrm>
            <a:off x="7032425" y="5154700"/>
            <a:ext cx="4949400" cy="4949400"/>
            <a:chOff x="7032425" y="4341900"/>
            <a:chExt cx="4949400" cy="4949400"/>
          </a:xfrm>
        </p:grpSpPr>
        <p:sp>
          <p:nvSpPr>
            <p:cNvPr id="820" name="Shape 820"/>
            <p:cNvSpPr/>
            <p:nvPr/>
          </p:nvSpPr>
          <p:spPr>
            <a:xfrm>
              <a:off x="7032425" y="4341900"/>
              <a:ext cx="4949400" cy="49494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21" name="Shape 821"/>
            <p:cNvSpPr/>
            <p:nvPr/>
          </p:nvSpPr>
          <p:spPr>
            <a:xfrm>
              <a:off x="7032425"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Simple</a:t>
              </a:r>
            </a:p>
          </p:txBody>
        </p:sp>
        <p:sp>
          <p:nvSpPr>
            <p:cNvPr id="822" name="Shape 822"/>
            <p:cNvSpPr/>
            <p:nvPr/>
          </p:nvSpPr>
          <p:spPr>
            <a:xfrm>
              <a:off x="8488893" y="5035462"/>
              <a:ext cx="2036400" cy="20364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23" name="Shape 823"/>
            <p:cNvSpPr/>
            <p:nvPr/>
          </p:nvSpPr>
          <p:spPr>
            <a:xfrm>
              <a:off x="8840675" y="5542366"/>
              <a:ext cx="1332900" cy="1022100"/>
            </a:xfrm>
            <a:custGeom>
              <a:pathLst>
                <a:path extrusionOk="0" h="120000" w="120000">
                  <a:moveTo>
                    <a:pt x="38443" y="95156"/>
                  </a:moveTo>
                  <a:lnTo>
                    <a:pt x="9341" y="57187"/>
                  </a:lnTo>
                  <a:lnTo>
                    <a:pt x="0" y="69375"/>
                  </a:lnTo>
                  <a:lnTo>
                    <a:pt x="38443" y="120000"/>
                  </a:lnTo>
                  <a:lnTo>
                    <a:pt x="120000" y="12187"/>
                  </a:lnTo>
                  <a:lnTo>
                    <a:pt x="110658" y="0"/>
                  </a:lnTo>
                  <a:lnTo>
                    <a:pt x="38443" y="95156"/>
                  </a:ln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sp>
        <p:nvSpPr>
          <p:cNvPr id="824" name="Shape 824"/>
          <p:cNvSpPr/>
          <p:nvPr/>
        </p:nvSpPr>
        <p:spPr>
          <a:xfrm>
            <a:off x="12392700" y="5154700"/>
            <a:ext cx="4949700" cy="49497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25" name="Shape 825"/>
          <p:cNvSpPr/>
          <p:nvPr/>
        </p:nvSpPr>
        <p:spPr>
          <a:xfrm>
            <a:off x="12392700" y="8245544"/>
            <a:ext cx="4949700" cy="12096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Slow</a:t>
            </a:r>
          </a:p>
        </p:txBody>
      </p:sp>
      <p:sp>
        <p:nvSpPr>
          <p:cNvPr id="826" name="Shape 826"/>
          <p:cNvSpPr/>
          <p:nvPr/>
        </p:nvSpPr>
        <p:spPr>
          <a:xfrm>
            <a:off x="17752975" y="5154700"/>
            <a:ext cx="4949700" cy="49497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27" name="Shape 827"/>
          <p:cNvSpPr/>
          <p:nvPr/>
        </p:nvSpPr>
        <p:spPr>
          <a:xfrm>
            <a:off x="17752975" y="8245544"/>
            <a:ext cx="4949700" cy="12096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N-taps</a:t>
            </a:r>
          </a:p>
        </p:txBody>
      </p:sp>
      <p:grpSp>
        <p:nvGrpSpPr>
          <p:cNvPr id="828" name="Shape 828"/>
          <p:cNvGrpSpPr/>
          <p:nvPr/>
        </p:nvGrpSpPr>
        <p:grpSpPr>
          <a:xfrm>
            <a:off x="13847580" y="5847738"/>
            <a:ext cx="2036279" cy="2036279"/>
            <a:chOff x="15869666" y="5238875"/>
            <a:chExt cx="1833000" cy="1833000"/>
          </a:xfrm>
        </p:grpSpPr>
        <p:sp>
          <p:nvSpPr>
            <p:cNvPr id="829" name="Shape 829"/>
            <p:cNvSpPr/>
            <p:nvPr/>
          </p:nvSpPr>
          <p:spPr>
            <a:xfrm>
              <a:off x="15869666"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30" name="Shape 830"/>
            <p:cNvSpPr/>
            <p:nvPr/>
          </p:nvSpPr>
          <p:spPr>
            <a:xfrm>
              <a:off x="16469888" y="5618918"/>
              <a:ext cx="632700" cy="1072800"/>
            </a:xfrm>
            <a:custGeom>
              <a:pathLst>
                <a:path extrusionOk="0" h="120000" w="120000">
                  <a:moveTo>
                    <a:pt x="0" y="0"/>
                  </a:moveTo>
                  <a:lnTo>
                    <a:pt x="0" y="36155"/>
                  </a:lnTo>
                  <a:lnTo>
                    <a:pt x="0" y="36155"/>
                  </a:lnTo>
                  <a:lnTo>
                    <a:pt x="0" y="36155"/>
                  </a:lnTo>
                  <a:lnTo>
                    <a:pt x="40176" y="60155"/>
                  </a:lnTo>
                  <a:lnTo>
                    <a:pt x="0" y="83844"/>
                  </a:lnTo>
                  <a:lnTo>
                    <a:pt x="0" y="83844"/>
                  </a:lnTo>
                  <a:lnTo>
                    <a:pt x="0" y="83844"/>
                  </a:lnTo>
                  <a:lnTo>
                    <a:pt x="0" y="120000"/>
                  </a:lnTo>
                  <a:lnTo>
                    <a:pt x="120000" y="120000"/>
                  </a:lnTo>
                  <a:lnTo>
                    <a:pt x="120000" y="83844"/>
                  </a:lnTo>
                  <a:lnTo>
                    <a:pt x="120000" y="83844"/>
                  </a:lnTo>
                  <a:lnTo>
                    <a:pt x="120000" y="83844"/>
                  </a:lnTo>
                  <a:lnTo>
                    <a:pt x="79823" y="60155"/>
                  </a:lnTo>
                  <a:lnTo>
                    <a:pt x="120000" y="36155"/>
                  </a:lnTo>
                  <a:lnTo>
                    <a:pt x="120000" y="36155"/>
                  </a:lnTo>
                  <a:lnTo>
                    <a:pt x="120000" y="36155"/>
                  </a:lnTo>
                  <a:lnTo>
                    <a:pt x="120000" y="0"/>
                  </a:lnTo>
                  <a:lnTo>
                    <a:pt x="0" y="0"/>
                  </a:lnTo>
                  <a:close/>
                  <a:moveTo>
                    <a:pt x="99911" y="86961"/>
                  </a:moveTo>
                  <a:lnTo>
                    <a:pt x="99911" y="107844"/>
                  </a:lnTo>
                  <a:lnTo>
                    <a:pt x="20088" y="107844"/>
                  </a:lnTo>
                  <a:lnTo>
                    <a:pt x="20088" y="86961"/>
                  </a:lnTo>
                  <a:lnTo>
                    <a:pt x="59735" y="62961"/>
                  </a:lnTo>
                  <a:lnTo>
                    <a:pt x="99911" y="86961"/>
                  </a:lnTo>
                  <a:close/>
                  <a:moveTo>
                    <a:pt x="59735" y="57038"/>
                  </a:moveTo>
                  <a:lnTo>
                    <a:pt x="20088" y="33038"/>
                  </a:lnTo>
                  <a:lnTo>
                    <a:pt x="20088" y="12155"/>
                  </a:lnTo>
                  <a:lnTo>
                    <a:pt x="99911" y="12155"/>
                  </a:lnTo>
                  <a:lnTo>
                    <a:pt x="99911" y="33038"/>
                  </a:lnTo>
                  <a:lnTo>
                    <a:pt x="59735" y="57038"/>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31" name="Shape 831"/>
          <p:cNvGrpSpPr/>
          <p:nvPr/>
        </p:nvGrpSpPr>
        <p:grpSpPr>
          <a:xfrm>
            <a:off x="19207205" y="5847738"/>
            <a:ext cx="2036279" cy="2036279"/>
            <a:chOff x="22361498" y="5238875"/>
            <a:chExt cx="1833000" cy="1833000"/>
          </a:xfrm>
        </p:grpSpPr>
        <p:sp>
          <p:nvSpPr>
            <p:cNvPr id="832" name="Shape 832"/>
            <p:cNvSpPr/>
            <p:nvPr/>
          </p:nvSpPr>
          <p:spPr>
            <a:xfrm>
              <a:off x="22361498"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833" name="Shape 833"/>
            <p:cNvGrpSpPr/>
            <p:nvPr/>
          </p:nvGrpSpPr>
          <p:grpSpPr>
            <a:xfrm>
              <a:off x="22527012" y="5819173"/>
              <a:ext cx="1503421" cy="672737"/>
              <a:chOff x="19304763" y="3832313"/>
              <a:chExt cx="1903546" cy="851782"/>
            </a:xfrm>
          </p:grpSpPr>
          <p:grpSp>
            <p:nvGrpSpPr>
              <p:cNvPr id="834" name="Shape 834"/>
              <p:cNvGrpSpPr/>
              <p:nvPr/>
            </p:nvGrpSpPr>
            <p:grpSpPr>
              <a:xfrm>
                <a:off x="19929088" y="3832313"/>
                <a:ext cx="598171" cy="851782"/>
                <a:chOff x="19829369" y="7727468"/>
                <a:chExt cx="796500" cy="1134197"/>
              </a:xfrm>
            </p:grpSpPr>
            <p:sp>
              <p:nvSpPr>
                <p:cNvPr id="835" name="Shape 835"/>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36" name="Shape 836"/>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37" name="Shape 837"/>
              <p:cNvGrpSpPr/>
              <p:nvPr/>
            </p:nvGrpSpPr>
            <p:grpSpPr>
              <a:xfrm>
                <a:off x="19304763" y="3832313"/>
                <a:ext cx="598171" cy="851782"/>
                <a:chOff x="19829369" y="7727468"/>
                <a:chExt cx="796500" cy="1134197"/>
              </a:xfrm>
            </p:grpSpPr>
            <p:sp>
              <p:nvSpPr>
                <p:cNvPr id="838" name="Shape 838"/>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39" name="Shape 839"/>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40" name="Shape 840"/>
              <p:cNvGrpSpPr/>
              <p:nvPr/>
            </p:nvGrpSpPr>
            <p:grpSpPr>
              <a:xfrm>
                <a:off x="20610138" y="3832313"/>
                <a:ext cx="598171" cy="851782"/>
                <a:chOff x="19829369" y="7727468"/>
                <a:chExt cx="796500" cy="1134197"/>
              </a:xfrm>
            </p:grpSpPr>
            <p:sp>
              <p:nvSpPr>
                <p:cNvPr id="841" name="Shape 841"/>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42" name="Shape 842"/>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843" name="Shape 843"/>
          <p:cNvGrpSpPr/>
          <p:nvPr/>
        </p:nvGrpSpPr>
        <p:grpSpPr>
          <a:xfrm>
            <a:off x="12392700" y="5154700"/>
            <a:ext cx="4949400" cy="4949400"/>
            <a:chOff x="12392700" y="4341900"/>
            <a:chExt cx="4949400" cy="4949400"/>
          </a:xfrm>
        </p:grpSpPr>
        <p:grpSp>
          <p:nvGrpSpPr>
            <p:cNvPr id="844" name="Shape 844"/>
            <p:cNvGrpSpPr/>
            <p:nvPr/>
          </p:nvGrpSpPr>
          <p:grpSpPr>
            <a:xfrm>
              <a:off x="12392700" y="4341900"/>
              <a:ext cx="4949400" cy="4949400"/>
              <a:chOff x="12392700" y="4341900"/>
              <a:chExt cx="4949400" cy="4949400"/>
            </a:xfrm>
          </p:grpSpPr>
          <p:sp>
            <p:nvSpPr>
              <p:cNvPr id="845" name="Shape 845"/>
              <p:cNvSpPr/>
              <p:nvPr/>
            </p:nvSpPr>
            <p:spPr>
              <a:xfrm>
                <a:off x="12392700" y="4341900"/>
                <a:ext cx="4949400" cy="49494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46" name="Shape 846"/>
              <p:cNvSpPr/>
              <p:nvPr/>
            </p:nvSpPr>
            <p:spPr>
              <a:xfrm>
                <a:off x="12392700"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Fast</a:t>
                </a:r>
              </a:p>
            </p:txBody>
          </p:sp>
          <p:sp>
            <p:nvSpPr>
              <p:cNvPr id="847" name="Shape 847"/>
              <p:cNvSpPr/>
              <p:nvPr/>
            </p:nvSpPr>
            <p:spPr>
              <a:xfrm>
                <a:off x="13849169" y="5035462"/>
                <a:ext cx="2036400" cy="20364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848" name="Shape 848"/>
            <p:cNvGrpSpPr/>
            <p:nvPr/>
          </p:nvGrpSpPr>
          <p:grpSpPr>
            <a:xfrm>
              <a:off x="14099982" y="5534311"/>
              <a:ext cx="1534423" cy="1139869"/>
              <a:chOff x="5745162" y="5541962"/>
              <a:chExt cx="660450" cy="490625"/>
            </a:xfrm>
          </p:grpSpPr>
          <p:sp>
            <p:nvSpPr>
              <p:cNvPr id="849" name="Shape 849"/>
              <p:cNvSpPr/>
              <p:nvPr/>
            </p:nvSpPr>
            <p:spPr>
              <a:xfrm>
                <a:off x="5745162" y="5541962"/>
                <a:ext cx="412800" cy="217500"/>
              </a:xfrm>
              <a:custGeom>
                <a:pathLst>
                  <a:path extrusionOk="0" h="120000" w="120000">
                    <a:moveTo>
                      <a:pt x="109090" y="58947"/>
                    </a:moveTo>
                    <a:cubicBezTo>
                      <a:pt x="120000" y="14736"/>
                      <a:pt x="120000" y="14736"/>
                      <a:pt x="120000" y="14736"/>
                    </a:cubicBezTo>
                    <a:cubicBezTo>
                      <a:pt x="77454" y="0"/>
                      <a:pt x="32727" y="23157"/>
                      <a:pt x="0" y="86315"/>
                    </a:cubicBezTo>
                    <a:cubicBezTo>
                      <a:pt x="17454" y="119999"/>
                      <a:pt x="17454" y="119999"/>
                      <a:pt x="17454" y="119999"/>
                    </a:cubicBezTo>
                    <a:cubicBezTo>
                      <a:pt x="42545" y="71578"/>
                      <a:pt x="76363" y="50526"/>
                      <a:pt x="109090" y="58947"/>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50" name="Shape 850"/>
              <p:cNvSpPr/>
              <p:nvPr/>
            </p:nvSpPr>
            <p:spPr>
              <a:xfrm>
                <a:off x="6221412" y="5588001"/>
                <a:ext cx="184200" cy="171300"/>
              </a:xfrm>
              <a:custGeom>
                <a:pathLst>
                  <a:path extrusionOk="0" h="120000" w="120000">
                    <a:moveTo>
                      <a:pt x="9795" y="0"/>
                    </a:moveTo>
                    <a:cubicBezTo>
                      <a:pt x="0" y="61333"/>
                      <a:pt x="0" y="61333"/>
                      <a:pt x="0" y="61333"/>
                    </a:cubicBezTo>
                    <a:cubicBezTo>
                      <a:pt x="29387" y="74666"/>
                      <a:pt x="56326" y="93333"/>
                      <a:pt x="80816" y="120000"/>
                    </a:cubicBezTo>
                    <a:cubicBezTo>
                      <a:pt x="119999" y="77333"/>
                      <a:pt x="119999" y="77333"/>
                      <a:pt x="119999" y="77333"/>
                    </a:cubicBezTo>
                    <a:cubicBezTo>
                      <a:pt x="88163" y="42666"/>
                      <a:pt x="51428" y="16000"/>
                      <a:pt x="9795" y="0"/>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51" name="Shape 851"/>
              <p:cNvSpPr/>
              <p:nvPr/>
            </p:nvSpPr>
            <p:spPr>
              <a:xfrm>
                <a:off x="6015037" y="5576887"/>
                <a:ext cx="192000" cy="455700"/>
              </a:xfrm>
              <a:custGeom>
                <a:pathLst>
                  <a:path extrusionOk="0" h="120000" w="120000">
                    <a:moveTo>
                      <a:pt x="110588" y="0"/>
                    </a:moveTo>
                    <a:cubicBezTo>
                      <a:pt x="108235" y="0"/>
                      <a:pt x="105882" y="1000"/>
                      <a:pt x="103529" y="2000"/>
                    </a:cubicBezTo>
                    <a:cubicBezTo>
                      <a:pt x="101176" y="3000"/>
                      <a:pt x="101176" y="3000"/>
                      <a:pt x="101176" y="3000"/>
                    </a:cubicBezTo>
                    <a:cubicBezTo>
                      <a:pt x="4705" y="96000"/>
                      <a:pt x="4705" y="96000"/>
                      <a:pt x="4705" y="96000"/>
                    </a:cubicBezTo>
                    <a:cubicBezTo>
                      <a:pt x="2352" y="99000"/>
                      <a:pt x="0" y="101000"/>
                      <a:pt x="0" y="104000"/>
                    </a:cubicBezTo>
                    <a:cubicBezTo>
                      <a:pt x="0" y="113000"/>
                      <a:pt x="16470" y="120000"/>
                      <a:pt x="37647" y="120000"/>
                    </a:cubicBezTo>
                    <a:cubicBezTo>
                      <a:pt x="56470" y="120000"/>
                      <a:pt x="70588" y="115000"/>
                      <a:pt x="75294" y="107000"/>
                    </a:cubicBezTo>
                    <a:cubicBezTo>
                      <a:pt x="75294" y="107000"/>
                      <a:pt x="75294" y="107000"/>
                      <a:pt x="75294" y="107000"/>
                    </a:cubicBezTo>
                    <a:cubicBezTo>
                      <a:pt x="120000" y="4000"/>
                      <a:pt x="120000" y="4000"/>
                      <a:pt x="120000" y="4000"/>
                    </a:cubicBezTo>
                    <a:cubicBezTo>
                      <a:pt x="120000" y="2000"/>
                      <a:pt x="115294" y="0"/>
                      <a:pt x="110588" y="0"/>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852" name="Shape 852"/>
          <p:cNvGrpSpPr/>
          <p:nvPr/>
        </p:nvGrpSpPr>
        <p:grpSpPr>
          <a:xfrm>
            <a:off x="17752975" y="5154700"/>
            <a:ext cx="4949400" cy="4949400"/>
            <a:chOff x="17752975" y="4341900"/>
            <a:chExt cx="4949400" cy="4949400"/>
          </a:xfrm>
        </p:grpSpPr>
        <p:grpSp>
          <p:nvGrpSpPr>
            <p:cNvPr id="853" name="Shape 853"/>
            <p:cNvGrpSpPr/>
            <p:nvPr/>
          </p:nvGrpSpPr>
          <p:grpSpPr>
            <a:xfrm>
              <a:off x="17752975" y="4341900"/>
              <a:ext cx="4949400" cy="4949400"/>
              <a:chOff x="17752975" y="4341900"/>
              <a:chExt cx="4949400" cy="4949400"/>
            </a:xfrm>
          </p:grpSpPr>
          <p:sp>
            <p:nvSpPr>
              <p:cNvPr id="854" name="Shape 854"/>
              <p:cNvSpPr/>
              <p:nvPr/>
            </p:nvSpPr>
            <p:spPr>
              <a:xfrm>
                <a:off x="17752975" y="4341900"/>
                <a:ext cx="4949400" cy="49494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55" name="Shape 855"/>
              <p:cNvSpPr/>
              <p:nvPr/>
            </p:nvSpPr>
            <p:spPr>
              <a:xfrm>
                <a:off x="17752975"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1-tap</a:t>
                </a:r>
              </a:p>
            </p:txBody>
          </p:sp>
          <p:sp>
            <p:nvSpPr>
              <p:cNvPr id="856" name="Shape 856"/>
              <p:cNvSpPr/>
              <p:nvPr/>
            </p:nvSpPr>
            <p:spPr>
              <a:xfrm>
                <a:off x="19209444" y="5035462"/>
                <a:ext cx="2036400" cy="20364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857" name="Shape 857"/>
            <p:cNvGrpSpPr/>
            <p:nvPr/>
          </p:nvGrpSpPr>
          <p:grpSpPr>
            <a:xfrm>
              <a:off x="19691761" y="5239324"/>
              <a:ext cx="1071690" cy="1526062"/>
              <a:chOff x="19829369" y="7727468"/>
              <a:chExt cx="796500" cy="1134197"/>
            </a:xfrm>
          </p:grpSpPr>
          <p:sp>
            <p:nvSpPr>
              <p:cNvPr id="858" name="Shape 858"/>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59" name="Shape 859"/>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0E9AAD"/>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860" name="Shape 860"/>
          <p:cNvSpPr txBox="1"/>
          <p:nvPr>
            <p:ph type="title"/>
          </p:nvPr>
        </p:nvSpPr>
        <p:spPr>
          <a:xfrm>
            <a:off x="831200" y="4555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Checkout with PaymentRequest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idx="1" type="body"/>
          </p:nvPr>
        </p:nvSpPr>
        <p:spPr>
          <a:xfrm>
            <a:off x="831200" y="2870066"/>
            <a:ext cx="22721701" cy="9110400"/>
          </a:xfrm>
          <a:prstGeom prst="rect">
            <a:avLst/>
          </a:prstGeom>
          <a:noFill/>
          <a:ln>
            <a:noFill/>
          </a:ln>
        </p:spPr>
        <p:txBody>
          <a:bodyPr anchorCtr="0" anchor="ctr" bIns="243800" lIns="243800" rIns="243800" wrap="square" tIns="243800">
            <a:noAutofit/>
          </a:bodyPr>
          <a:lstStyle/>
          <a:p>
            <a:pPr indent="-228600" lvl="0" marL="457200" marR="0" rtl="0" algn="l">
              <a:lnSpc>
                <a:spcPct val="200000"/>
              </a:lnSpc>
              <a:spcBef>
                <a:spcPts val="0"/>
              </a:spcBef>
              <a:spcAft>
                <a:spcPts val="0"/>
              </a:spcAft>
              <a:buClr>
                <a:srgbClr val="424242"/>
              </a:buClr>
              <a:buSzPts val="6400"/>
              <a:buFont typeface="Roboto"/>
              <a:buAutoNum type="arabicPeriod"/>
            </a:pPr>
            <a:r>
              <a:rPr b="0" i="0" lang="en-US" sz="6400" u="none" cap="none" strike="noStrike">
                <a:solidFill>
                  <a:srgbClr val="424242"/>
                </a:solidFill>
                <a:latin typeface="Roboto"/>
                <a:ea typeface="Roboto"/>
                <a:cs typeface="Roboto"/>
                <a:sym typeface="Roboto"/>
              </a:rPr>
              <a:t>Paying for things on the Web: UI and UX</a:t>
            </a:r>
          </a:p>
          <a:p>
            <a:pPr indent="-228600" lvl="0" marL="457200" marR="0" rtl="0" algn="l">
              <a:lnSpc>
                <a:spcPct val="200000"/>
              </a:lnSpc>
              <a:spcBef>
                <a:spcPts val="0"/>
              </a:spcBef>
              <a:spcAft>
                <a:spcPts val="0"/>
              </a:spcAft>
              <a:buClr>
                <a:srgbClr val="424242"/>
              </a:buClr>
              <a:buSzPts val="6400"/>
              <a:buFont typeface="Roboto"/>
              <a:buAutoNum type="arabicPeriod"/>
            </a:pPr>
            <a:r>
              <a:rPr b="0" i="0" lang="en-US" sz="6400" u="none" cap="none" strike="noStrike">
                <a:solidFill>
                  <a:srgbClr val="424242"/>
                </a:solidFill>
                <a:latin typeface="Roboto"/>
                <a:ea typeface="Roboto"/>
                <a:cs typeface="Roboto"/>
                <a:sym typeface="Roboto"/>
              </a:rPr>
              <a:t>The PaymentRequest API</a:t>
            </a:r>
          </a:p>
          <a:p>
            <a:pPr indent="-228600" lvl="0" marL="457200" marR="0" rtl="0" algn="l">
              <a:lnSpc>
                <a:spcPct val="200000"/>
              </a:lnSpc>
              <a:spcBef>
                <a:spcPts val="0"/>
              </a:spcBef>
              <a:spcAft>
                <a:spcPts val="0"/>
              </a:spcAft>
              <a:buClr>
                <a:srgbClr val="424242"/>
              </a:buClr>
              <a:buSzPts val="6400"/>
              <a:buFont typeface="Roboto"/>
              <a:buAutoNum type="arabicPeriod"/>
            </a:pPr>
            <a:r>
              <a:rPr b="0" i="0" lang="en-US" sz="6400" u="none" cap="none" strike="noStrike">
                <a:solidFill>
                  <a:srgbClr val="424242"/>
                </a:solidFill>
                <a:latin typeface="Roboto"/>
                <a:ea typeface="Roboto"/>
                <a:cs typeface="Roboto"/>
                <a:sym typeface="Roboto"/>
              </a:rPr>
              <a:t>How payment requests work</a:t>
            </a:r>
          </a:p>
          <a:p>
            <a:pPr indent="-228600" lvl="0" marL="457200" marR="0" rtl="0" algn="l">
              <a:lnSpc>
                <a:spcPct val="200000"/>
              </a:lnSpc>
              <a:spcBef>
                <a:spcPts val="0"/>
              </a:spcBef>
              <a:spcAft>
                <a:spcPts val="0"/>
              </a:spcAft>
              <a:buClr>
                <a:srgbClr val="424242"/>
              </a:buClr>
              <a:buSzPts val="6400"/>
              <a:buFont typeface="Roboto"/>
              <a:buAutoNum type="arabicPeriod"/>
            </a:pPr>
            <a:r>
              <a:rPr b="0" i="0" lang="en-US" sz="6400" u="none" cap="none" strike="noStrike">
                <a:solidFill>
                  <a:srgbClr val="424242"/>
                </a:solidFill>
                <a:latin typeface="Roboto"/>
                <a:ea typeface="Roboto"/>
                <a:cs typeface="Roboto"/>
                <a:sym typeface="Roboto"/>
              </a:rPr>
              <a:t>Resources for getting started</a:t>
            </a:r>
          </a:p>
        </p:txBody>
      </p:sp>
      <p:sp>
        <p:nvSpPr>
          <p:cNvPr id="149" name="Shape 149"/>
          <p:cNvSpPr txBox="1"/>
          <p:nvPr>
            <p:ph type="title"/>
          </p:nvPr>
        </p:nvSpPr>
        <p:spPr>
          <a:xfrm>
            <a:off x="831200" y="4555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What you will learn about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Shape 865"/>
          <p:cNvSpPr txBox="1"/>
          <p:nvPr>
            <p:ph type="title"/>
          </p:nvPr>
        </p:nvSpPr>
        <p:spPr>
          <a:xfrm>
            <a:off x="1307325" y="1200400"/>
            <a:ext cx="22150801" cy="10908900"/>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304FFE"/>
              </a:buClr>
              <a:buFont typeface="Roboto"/>
              <a:buNone/>
            </a:pPr>
            <a:r>
              <a:rPr b="1" i="0" lang="en-US" sz="12800" u="none" cap="none" strike="noStrike">
                <a:solidFill>
                  <a:srgbClr val="304FFE"/>
                </a:solidFill>
                <a:latin typeface="Roboto"/>
                <a:ea typeface="Roboto"/>
                <a:cs typeface="Roboto"/>
                <a:sym typeface="Roboto"/>
              </a:rPr>
              <a:t>How payment request works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grpSp>
        <p:nvGrpSpPr>
          <p:cNvPr id="870" name="Shape 870"/>
          <p:cNvGrpSpPr/>
          <p:nvPr/>
        </p:nvGrpSpPr>
        <p:grpSpPr>
          <a:xfrm>
            <a:off x="1672150" y="2725200"/>
            <a:ext cx="21724275" cy="10448825"/>
            <a:chOff x="1672150" y="3182400"/>
            <a:chExt cx="21724275" cy="10448825"/>
          </a:xfrm>
        </p:grpSpPr>
        <p:sp>
          <p:nvSpPr>
            <p:cNvPr id="871" name="Shape 871"/>
            <p:cNvSpPr/>
            <p:nvPr/>
          </p:nvSpPr>
          <p:spPr>
            <a:xfrm rot="5400000">
              <a:off x="7751894" y="5457725"/>
              <a:ext cx="1029600" cy="432900"/>
            </a:xfrm>
            <a:prstGeom prst="triangle">
              <a:avLst>
                <a:gd fmla="val 50000" name="adj"/>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72" name="Shape 872"/>
            <p:cNvSpPr/>
            <p:nvPr/>
          </p:nvSpPr>
          <p:spPr>
            <a:xfrm rot="5400000">
              <a:off x="15065680" y="5457725"/>
              <a:ext cx="1029600" cy="432900"/>
            </a:xfrm>
            <a:prstGeom prst="triangle">
              <a:avLst>
                <a:gd fmla="val 50000" name="adj"/>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873" name="Shape 873"/>
            <p:cNvGrpSpPr/>
            <p:nvPr/>
          </p:nvGrpSpPr>
          <p:grpSpPr>
            <a:xfrm>
              <a:off x="8996300" y="7918509"/>
              <a:ext cx="6393900" cy="4634216"/>
              <a:chOff x="8996300" y="7512109"/>
              <a:chExt cx="6393900" cy="4634216"/>
            </a:xfrm>
          </p:grpSpPr>
          <p:sp>
            <p:nvSpPr>
              <p:cNvPr id="874" name="Shape 874"/>
              <p:cNvSpPr/>
              <p:nvPr/>
            </p:nvSpPr>
            <p:spPr>
              <a:xfrm>
                <a:off x="12069650" y="8065090"/>
                <a:ext cx="1029900" cy="432900"/>
              </a:xfrm>
              <a:prstGeom prst="triangle">
                <a:avLst>
                  <a:gd fmla="val 50000" name="adj"/>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75" name="Shape 875"/>
              <p:cNvSpPr/>
              <p:nvPr/>
            </p:nvSpPr>
            <p:spPr>
              <a:xfrm rot="10800000">
                <a:off x="11286950" y="7512109"/>
                <a:ext cx="1029900" cy="432900"/>
              </a:xfrm>
              <a:prstGeom prst="triangle">
                <a:avLst>
                  <a:gd fmla="val 50000" name="adj"/>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876" name="Shape 876"/>
              <p:cNvGrpSpPr/>
              <p:nvPr/>
            </p:nvGrpSpPr>
            <p:grpSpPr>
              <a:xfrm>
                <a:off x="8996300" y="8479725"/>
                <a:ext cx="6393900" cy="3666600"/>
                <a:chOff x="8996300" y="8479725"/>
                <a:chExt cx="6393900" cy="3666600"/>
              </a:xfrm>
            </p:grpSpPr>
            <p:sp>
              <p:nvSpPr>
                <p:cNvPr id="877" name="Shape 877"/>
                <p:cNvSpPr/>
                <p:nvPr/>
              </p:nvSpPr>
              <p:spPr>
                <a:xfrm>
                  <a:off x="8996300" y="8479725"/>
                  <a:ext cx="6393900" cy="3666600"/>
                </a:xfrm>
                <a:prstGeom prst="rect">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78" name="Shape 878"/>
                <p:cNvSpPr/>
                <p:nvPr/>
              </p:nvSpPr>
              <p:spPr>
                <a:xfrm>
                  <a:off x="11250050" y="88376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79" name="Shape 879"/>
                <p:cNvSpPr/>
                <p:nvPr/>
              </p:nvSpPr>
              <p:spPr>
                <a:xfrm>
                  <a:off x="11678300" y="9265775"/>
                  <a:ext cx="1029900" cy="1029900"/>
                </a:xfrm>
                <a:prstGeom prst="roundRect">
                  <a:avLst>
                    <a:gd fmla="val 16667" name="adj"/>
                  </a:avLst>
                </a:prstGeom>
                <a:solidFill>
                  <a:srgbClr val="445863"/>
                </a:solidFill>
                <a:ln>
                  <a:noFill/>
                </a:ln>
              </p:spPr>
              <p:txBody>
                <a:bodyPr anchorCtr="0" anchor="t" bIns="91400" lIns="91400" rIns="91400" wrap="square" tIns="91400">
                  <a:noAutofit/>
                </a:bodyPr>
                <a:lstStyle/>
                <a:p>
                  <a:pPr indent="0" lvl="0" marL="0" marR="0" rtl="0" algn="l">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80" name="Shape 880"/>
                <p:cNvSpPr/>
                <p:nvPr/>
              </p:nvSpPr>
              <p:spPr>
                <a:xfrm>
                  <a:off x="9073100" y="10958325"/>
                  <a:ext cx="6240300" cy="8733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5100" u="none" cap="none" strike="noStrike">
                      <a:solidFill>
                        <a:srgbClr val="FFFFFF"/>
                      </a:solidFill>
                      <a:latin typeface="Roboto"/>
                      <a:ea typeface="Roboto"/>
                      <a:cs typeface="Roboto"/>
                      <a:sym typeface="Roboto"/>
                    </a:rPr>
                    <a:t>Payment app</a:t>
                  </a:r>
                </a:p>
              </p:txBody>
            </p:sp>
            <p:sp>
              <p:nvSpPr>
                <p:cNvPr id="881" name="Shape 881"/>
                <p:cNvSpPr/>
                <p:nvPr/>
              </p:nvSpPr>
              <p:spPr>
                <a:xfrm>
                  <a:off x="11989025" y="9401200"/>
                  <a:ext cx="408300" cy="7590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7F9F8"/>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882" name="Shape 882"/>
            <p:cNvGrpSpPr/>
            <p:nvPr/>
          </p:nvGrpSpPr>
          <p:grpSpPr>
            <a:xfrm>
              <a:off x="8996300" y="3398825"/>
              <a:ext cx="6393900" cy="4551000"/>
              <a:chOff x="8996300" y="2992425"/>
              <a:chExt cx="6393900" cy="4551000"/>
            </a:xfrm>
          </p:grpSpPr>
          <p:sp>
            <p:nvSpPr>
              <p:cNvPr id="883" name="Shape 883"/>
              <p:cNvSpPr/>
              <p:nvPr/>
            </p:nvSpPr>
            <p:spPr>
              <a:xfrm>
                <a:off x="8996300" y="2992425"/>
                <a:ext cx="6393900" cy="4551000"/>
              </a:xfrm>
              <a:prstGeom prst="rect">
                <a:avLst/>
              </a:prstGeom>
              <a:solidFill>
                <a:srgbClr val="5D6ABF"/>
              </a:solidFill>
              <a:ln>
                <a:noFill/>
              </a:ln>
            </p:spPr>
            <p:txBody>
              <a:bodyPr anchorCtr="0" anchor="ctr" bIns="91400" lIns="91400" rIns="91400" wrap="square" tIns="91400">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84" name="Shape 884"/>
              <p:cNvSpPr/>
              <p:nvPr/>
            </p:nvSpPr>
            <p:spPr>
              <a:xfrm>
                <a:off x="1125005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85" name="Shape 885"/>
              <p:cNvSpPr/>
              <p:nvPr/>
            </p:nvSpPr>
            <p:spPr>
              <a:xfrm>
                <a:off x="9073100" y="5471025"/>
                <a:ext cx="6240300" cy="1542899"/>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Browser UI: </a:t>
                </a:r>
              </a:p>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collect payment</a:t>
                </a:r>
              </a:p>
            </p:txBody>
          </p:sp>
          <p:sp>
            <p:nvSpPr>
              <p:cNvPr id="886" name="Shape 886"/>
              <p:cNvSpPr/>
              <p:nvPr/>
            </p:nvSpPr>
            <p:spPr>
              <a:xfrm>
                <a:off x="11631200" y="3836825"/>
                <a:ext cx="1124100" cy="913200"/>
              </a:xfrm>
              <a:custGeom>
                <a:pathLst>
                  <a:path extrusionOk="0" h="120000" w="120000">
                    <a:moveTo>
                      <a:pt x="108000" y="0"/>
                    </a:moveTo>
                    <a:cubicBezTo>
                      <a:pt x="12000" y="0"/>
                      <a:pt x="12000" y="0"/>
                      <a:pt x="12000" y="0"/>
                    </a:cubicBezTo>
                    <a:cubicBezTo>
                      <a:pt x="5250" y="0"/>
                      <a:pt x="0" y="6562"/>
                      <a:pt x="0" y="15000"/>
                    </a:cubicBezTo>
                    <a:cubicBezTo>
                      <a:pt x="0" y="105000"/>
                      <a:pt x="0" y="105000"/>
                      <a:pt x="0" y="105000"/>
                    </a:cubicBezTo>
                    <a:cubicBezTo>
                      <a:pt x="0" y="113437"/>
                      <a:pt x="5250" y="120000"/>
                      <a:pt x="12000" y="120000"/>
                    </a:cubicBezTo>
                    <a:cubicBezTo>
                      <a:pt x="108000" y="120000"/>
                      <a:pt x="108000" y="120000"/>
                      <a:pt x="108000" y="120000"/>
                    </a:cubicBezTo>
                    <a:cubicBezTo>
                      <a:pt x="114750" y="120000"/>
                      <a:pt x="120000" y="113437"/>
                      <a:pt x="120000" y="105000"/>
                    </a:cubicBezTo>
                    <a:cubicBezTo>
                      <a:pt x="120000" y="15000"/>
                      <a:pt x="120000" y="15000"/>
                      <a:pt x="120000" y="15000"/>
                    </a:cubicBezTo>
                    <a:cubicBezTo>
                      <a:pt x="120000" y="6562"/>
                      <a:pt x="114750" y="0"/>
                      <a:pt x="108000" y="0"/>
                    </a:cubicBezTo>
                    <a:close/>
                    <a:moveTo>
                      <a:pt x="78000" y="105000"/>
                    </a:moveTo>
                    <a:cubicBezTo>
                      <a:pt x="12000" y="105000"/>
                      <a:pt x="12000" y="105000"/>
                      <a:pt x="12000" y="105000"/>
                    </a:cubicBezTo>
                    <a:cubicBezTo>
                      <a:pt x="12000" y="75000"/>
                      <a:pt x="12000" y="75000"/>
                      <a:pt x="12000" y="75000"/>
                    </a:cubicBezTo>
                    <a:cubicBezTo>
                      <a:pt x="78000" y="75000"/>
                      <a:pt x="78000" y="75000"/>
                      <a:pt x="78000" y="75000"/>
                    </a:cubicBezTo>
                    <a:lnTo>
                      <a:pt x="78000" y="105000"/>
                    </a:lnTo>
                    <a:close/>
                    <a:moveTo>
                      <a:pt x="78000" y="67500"/>
                    </a:moveTo>
                    <a:cubicBezTo>
                      <a:pt x="12000" y="67500"/>
                      <a:pt x="12000" y="67500"/>
                      <a:pt x="12000" y="67500"/>
                    </a:cubicBezTo>
                    <a:cubicBezTo>
                      <a:pt x="12000" y="37500"/>
                      <a:pt x="12000" y="37500"/>
                      <a:pt x="12000" y="37500"/>
                    </a:cubicBezTo>
                    <a:cubicBezTo>
                      <a:pt x="78000" y="37500"/>
                      <a:pt x="78000" y="37500"/>
                      <a:pt x="78000" y="37500"/>
                    </a:cubicBezTo>
                    <a:lnTo>
                      <a:pt x="78000" y="67500"/>
                    </a:lnTo>
                    <a:close/>
                    <a:moveTo>
                      <a:pt x="108000" y="105000"/>
                    </a:moveTo>
                    <a:cubicBezTo>
                      <a:pt x="84000" y="105000"/>
                      <a:pt x="84000" y="105000"/>
                      <a:pt x="84000" y="105000"/>
                    </a:cubicBezTo>
                    <a:cubicBezTo>
                      <a:pt x="84000" y="37500"/>
                      <a:pt x="84000" y="37500"/>
                      <a:pt x="84000" y="37500"/>
                    </a:cubicBezTo>
                    <a:cubicBezTo>
                      <a:pt x="108000" y="37500"/>
                      <a:pt x="108000" y="37500"/>
                      <a:pt x="108000" y="37500"/>
                    </a:cubicBezTo>
                    <a:lnTo>
                      <a:pt x="108000" y="105000"/>
                    </a:lnTo>
                    <a:close/>
                  </a:path>
                </a:pathLst>
              </a:custGeom>
              <a:solidFill>
                <a:srgbClr val="5D6ABF"/>
              </a:solidFill>
              <a:ln>
                <a:noFill/>
              </a:ln>
            </p:spPr>
            <p:txBody>
              <a:bodyPr anchorCtr="0" anchor="ctr" bIns="45725" lIns="91400" rIns="91400" wrap="square" tIns="45725">
                <a:noAutofit/>
              </a:bodyPr>
              <a:lstStyle/>
              <a:p>
                <a:pPr indent="0" lvl="0" marL="0" marR="0" rtl="0" algn="ctr">
                  <a:lnSpc>
                    <a:spcPct val="9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887" name="Shape 887"/>
            <p:cNvGrpSpPr/>
            <p:nvPr/>
          </p:nvGrpSpPr>
          <p:grpSpPr>
            <a:xfrm>
              <a:off x="1672150" y="3398825"/>
              <a:ext cx="6393900" cy="4551000"/>
              <a:chOff x="1672150" y="2992425"/>
              <a:chExt cx="6393900" cy="4551000"/>
            </a:xfrm>
          </p:grpSpPr>
          <p:sp>
            <p:nvSpPr>
              <p:cNvPr id="888" name="Shape 888"/>
              <p:cNvSpPr/>
              <p:nvPr/>
            </p:nvSpPr>
            <p:spPr>
              <a:xfrm>
                <a:off x="1672150" y="2992425"/>
                <a:ext cx="6393900" cy="4551000"/>
              </a:xfrm>
              <a:prstGeom prst="rect">
                <a:avLst/>
              </a:prstGeom>
              <a:solidFill>
                <a:srgbClr val="0E9AAD"/>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889" name="Shape 889"/>
              <p:cNvSpPr/>
              <p:nvPr/>
            </p:nvSpPr>
            <p:spPr>
              <a:xfrm>
                <a:off x="392590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90" name="Shape 890"/>
              <p:cNvSpPr/>
              <p:nvPr/>
            </p:nvSpPr>
            <p:spPr>
              <a:xfrm>
                <a:off x="1748950" y="5471023"/>
                <a:ext cx="6240300" cy="12099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Site calls PaymentRequest</a:t>
                </a:r>
              </a:p>
            </p:txBody>
          </p:sp>
          <p:sp>
            <p:nvSpPr>
              <p:cNvPr id="891" name="Shape 891"/>
              <p:cNvSpPr/>
              <p:nvPr/>
            </p:nvSpPr>
            <p:spPr>
              <a:xfrm>
                <a:off x="4271890" y="3688475"/>
                <a:ext cx="1194300" cy="1209900"/>
              </a:xfrm>
              <a:custGeom>
                <a:pathLst>
                  <a:path extrusionOk="0" h="120000" w="120000">
                    <a:moveTo>
                      <a:pt x="60000" y="0"/>
                    </a:moveTo>
                    <a:cubicBezTo>
                      <a:pt x="27000" y="0"/>
                      <a:pt x="0" y="27000"/>
                      <a:pt x="0" y="60000"/>
                    </a:cubicBezTo>
                    <a:cubicBezTo>
                      <a:pt x="0" y="93000"/>
                      <a:pt x="27000" y="120000"/>
                      <a:pt x="60000" y="120000"/>
                    </a:cubicBezTo>
                    <a:cubicBezTo>
                      <a:pt x="93000" y="120000"/>
                      <a:pt x="120000" y="93000"/>
                      <a:pt x="120000" y="60000"/>
                    </a:cubicBezTo>
                    <a:cubicBezTo>
                      <a:pt x="120000" y="27000"/>
                      <a:pt x="93000" y="0"/>
                      <a:pt x="60000" y="0"/>
                    </a:cubicBezTo>
                    <a:close/>
                    <a:moveTo>
                      <a:pt x="101250" y="36000"/>
                    </a:moveTo>
                    <a:cubicBezTo>
                      <a:pt x="84000" y="36000"/>
                      <a:pt x="84000" y="36000"/>
                      <a:pt x="84000" y="36000"/>
                    </a:cubicBezTo>
                    <a:cubicBezTo>
                      <a:pt x="81750" y="28500"/>
                      <a:pt x="79500" y="21000"/>
                      <a:pt x="75750" y="15000"/>
                    </a:cubicBezTo>
                    <a:cubicBezTo>
                      <a:pt x="86250" y="18750"/>
                      <a:pt x="96000" y="26250"/>
                      <a:pt x="101250" y="36000"/>
                    </a:cubicBezTo>
                    <a:close/>
                    <a:moveTo>
                      <a:pt x="60000" y="12000"/>
                    </a:moveTo>
                    <a:cubicBezTo>
                      <a:pt x="65250" y="19500"/>
                      <a:pt x="69000" y="27750"/>
                      <a:pt x="71250" y="36000"/>
                    </a:cubicBezTo>
                    <a:cubicBezTo>
                      <a:pt x="48750" y="36000"/>
                      <a:pt x="48750" y="36000"/>
                      <a:pt x="48750" y="36000"/>
                    </a:cubicBezTo>
                    <a:cubicBezTo>
                      <a:pt x="51000" y="27750"/>
                      <a:pt x="54750" y="19500"/>
                      <a:pt x="60000" y="12000"/>
                    </a:cubicBezTo>
                    <a:close/>
                    <a:moveTo>
                      <a:pt x="13500" y="72000"/>
                    </a:moveTo>
                    <a:cubicBezTo>
                      <a:pt x="12750" y="68250"/>
                      <a:pt x="12000" y="64500"/>
                      <a:pt x="12000" y="60000"/>
                    </a:cubicBezTo>
                    <a:cubicBezTo>
                      <a:pt x="12000" y="55500"/>
                      <a:pt x="12750" y="51750"/>
                      <a:pt x="13500" y="48000"/>
                    </a:cubicBezTo>
                    <a:cubicBezTo>
                      <a:pt x="33750" y="48000"/>
                      <a:pt x="33750" y="48000"/>
                      <a:pt x="33750" y="48000"/>
                    </a:cubicBezTo>
                    <a:cubicBezTo>
                      <a:pt x="33000" y="51750"/>
                      <a:pt x="33000" y="56250"/>
                      <a:pt x="33000" y="60000"/>
                    </a:cubicBezTo>
                    <a:cubicBezTo>
                      <a:pt x="33000" y="63750"/>
                      <a:pt x="33000" y="68250"/>
                      <a:pt x="33750" y="72000"/>
                    </a:cubicBezTo>
                    <a:lnTo>
                      <a:pt x="13500" y="72000"/>
                    </a:lnTo>
                    <a:close/>
                    <a:moveTo>
                      <a:pt x="18750" y="84000"/>
                    </a:moveTo>
                    <a:cubicBezTo>
                      <a:pt x="36000" y="84000"/>
                      <a:pt x="36000" y="84000"/>
                      <a:pt x="36000" y="84000"/>
                    </a:cubicBezTo>
                    <a:cubicBezTo>
                      <a:pt x="38250" y="91500"/>
                      <a:pt x="40500" y="99000"/>
                      <a:pt x="44250" y="105000"/>
                    </a:cubicBezTo>
                    <a:cubicBezTo>
                      <a:pt x="33750" y="101250"/>
                      <a:pt x="24000" y="93750"/>
                      <a:pt x="18750" y="84000"/>
                    </a:cubicBezTo>
                    <a:close/>
                    <a:moveTo>
                      <a:pt x="36000" y="36000"/>
                    </a:moveTo>
                    <a:cubicBezTo>
                      <a:pt x="18750" y="36000"/>
                      <a:pt x="18750" y="36000"/>
                      <a:pt x="18750" y="36000"/>
                    </a:cubicBezTo>
                    <a:cubicBezTo>
                      <a:pt x="24000" y="26250"/>
                      <a:pt x="33750" y="18750"/>
                      <a:pt x="44250" y="15000"/>
                    </a:cubicBezTo>
                    <a:cubicBezTo>
                      <a:pt x="40500" y="21000"/>
                      <a:pt x="38250" y="28500"/>
                      <a:pt x="36000" y="36000"/>
                    </a:cubicBezTo>
                    <a:close/>
                    <a:moveTo>
                      <a:pt x="60000" y="108000"/>
                    </a:moveTo>
                    <a:cubicBezTo>
                      <a:pt x="54750" y="100500"/>
                      <a:pt x="51000" y="92250"/>
                      <a:pt x="48750" y="84000"/>
                    </a:cubicBezTo>
                    <a:cubicBezTo>
                      <a:pt x="71250" y="84000"/>
                      <a:pt x="71250" y="84000"/>
                      <a:pt x="71250" y="84000"/>
                    </a:cubicBezTo>
                    <a:cubicBezTo>
                      <a:pt x="69000" y="92250"/>
                      <a:pt x="65250" y="100500"/>
                      <a:pt x="60000" y="108000"/>
                    </a:cubicBezTo>
                    <a:close/>
                    <a:moveTo>
                      <a:pt x="74250" y="72000"/>
                    </a:moveTo>
                    <a:cubicBezTo>
                      <a:pt x="45750" y="72000"/>
                      <a:pt x="45750" y="72000"/>
                      <a:pt x="45750" y="72000"/>
                    </a:cubicBezTo>
                    <a:cubicBezTo>
                      <a:pt x="45750" y="68250"/>
                      <a:pt x="45000" y="63750"/>
                      <a:pt x="45000" y="60000"/>
                    </a:cubicBezTo>
                    <a:cubicBezTo>
                      <a:pt x="45000" y="56250"/>
                      <a:pt x="45750" y="51750"/>
                      <a:pt x="45750" y="48000"/>
                    </a:cubicBezTo>
                    <a:cubicBezTo>
                      <a:pt x="74250" y="48000"/>
                      <a:pt x="74250" y="48000"/>
                      <a:pt x="74250" y="48000"/>
                    </a:cubicBezTo>
                    <a:cubicBezTo>
                      <a:pt x="74250" y="51750"/>
                      <a:pt x="75000" y="56250"/>
                      <a:pt x="75000" y="60000"/>
                    </a:cubicBezTo>
                    <a:cubicBezTo>
                      <a:pt x="75000" y="63750"/>
                      <a:pt x="74250" y="68250"/>
                      <a:pt x="74250" y="72000"/>
                    </a:cubicBezTo>
                    <a:close/>
                    <a:moveTo>
                      <a:pt x="75750" y="105000"/>
                    </a:moveTo>
                    <a:cubicBezTo>
                      <a:pt x="79500" y="99000"/>
                      <a:pt x="81750" y="91500"/>
                      <a:pt x="84000" y="84000"/>
                    </a:cubicBezTo>
                    <a:cubicBezTo>
                      <a:pt x="101250" y="84000"/>
                      <a:pt x="101250" y="84000"/>
                      <a:pt x="101250" y="84000"/>
                    </a:cubicBezTo>
                    <a:cubicBezTo>
                      <a:pt x="96000" y="93750"/>
                      <a:pt x="86250" y="101250"/>
                      <a:pt x="75750" y="105000"/>
                    </a:cubicBezTo>
                    <a:close/>
                    <a:moveTo>
                      <a:pt x="86250" y="72000"/>
                    </a:moveTo>
                    <a:cubicBezTo>
                      <a:pt x="87000" y="68250"/>
                      <a:pt x="87000" y="63750"/>
                      <a:pt x="87000" y="60000"/>
                    </a:cubicBezTo>
                    <a:cubicBezTo>
                      <a:pt x="87000" y="56250"/>
                      <a:pt x="87000" y="51750"/>
                      <a:pt x="86250" y="48000"/>
                    </a:cubicBezTo>
                    <a:cubicBezTo>
                      <a:pt x="106500" y="48000"/>
                      <a:pt x="106500" y="48000"/>
                      <a:pt x="106500" y="48000"/>
                    </a:cubicBezTo>
                    <a:cubicBezTo>
                      <a:pt x="107250" y="51750"/>
                      <a:pt x="108000" y="55500"/>
                      <a:pt x="108000" y="60000"/>
                    </a:cubicBezTo>
                    <a:cubicBezTo>
                      <a:pt x="108000" y="64500"/>
                      <a:pt x="107250" y="68250"/>
                      <a:pt x="106500" y="72000"/>
                    </a:cubicBezTo>
                    <a:lnTo>
                      <a:pt x="86250" y="72000"/>
                    </a:lnTo>
                    <a:close/>
                  </a:path>
                </a:pathLst>
              </a:custGeom>
              <a:solidFill>
                <a:srgbClr val="0E9AAD"/>
              </a:solidFill>
              <a:ln>
                <a:noFill/>
              </a:ln>
            </p:spPr>
            <p:txBody>
              <a:bodyPr anchorCtr="0" anchor="ctr" bIns="45725" lIns="91400" rIns="91400" wrap="square" tIns="45725">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grpSp>
        <p:grpSp>
          <p:nvGrpSpPr>
            <p:cNvPr id="892" name="Shape 892"/>
            <p:cNvGrpSpPr/>
            <p:nvPr/>
          </p:nvGrpSpPr>
          <p:grpSpPr>
            <a:xfrm>
              <a:off x="16320450" y="3398825"/>
              <a:ext cx="6393900" cy="4551000"/>
              <a:chOff x="16320450" y="2992425"/>
              <a:chExt cx="6393900" cy="4551000"/>
            </a:xfrm>
          </p:grpSpPr>
          <p:sp>
            <p:nvSpPr>
              <p:cNvPr id="893" name="Shape 893"/>
              <p:cNvSpPr/>
              <p:nvPr/>
            </p:nvSpPr>
            <p:spPr>
              <a:xfrm>
                <a:off x="16320450" y="2992425"/>
                <a:ext cx="6393900" cy="4551000"/>
              </a:xfrm>
              <a:prstGeom prst="rect">
                <a:avLst/>
              </a:prstGeom>
              <a:solidFill>
                <a:srgbClr val="FF5151"/>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94" name="Shape 894"/>
              <p:cNvSpPr/>
              <p:nvPr/>
            </p:nvSpPr>
            <p:spPr>
              <a:xfrm>
                <a:off x="18574200" y="3350375"/>
                <a:ext cx="1886400" cy="18861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95" name="Shape 895"/>
              <p:cNvSpPr/>
              <p:nvPr/>
            </p:nvSpPr>
            <p:spPr>
              <a:xfrm>
                <a:off x="16397250" y="5471023"/>
                <a:ext cx="6240300" cy="1209900"/>
              </a:xfrm>
              <a:prstGeom prst="rect">
                <a:avLst/>
              </a:prstGeom>
              <a:noFill/>
              <a:ln>
                <a:noFill/>
              </a:ln>
            </p:spPr>
            <p:txBody>
              <a:bodyPr anchorCtr="0" anchor="t"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rPr b="0" i="0" lang="en-US" sz="5100" u="none" cap="none" strike="noStrike">
                    <a:solidFill>
                      <a:srgbClr val="FFFFFF"/>
                    </a:solidFill>
                    <a:latin typeface="Roboto"/>
                    <a:ea typeface="Roboto"/>
                    <a:cs typeface="Roboto"/>
                    <a:sym typeface="Roboto"/>
                  </a:rPr>
                  <a:t>Browser passes response to site</a:t>
                </a:r>
              </a:p>
            </p:txBody>
          </p:sp>
          <p:grpSp>
            <p:nvGrpSpPr>
              <p:cNvPr id="896" name="Shape 896"/>
              <p:cNvGrpSpPr/>
              <p:nvPr/>
            </p:nvGrpSpPr>
            <p:grpSpPr>
              <a:xfrm>
                <a:off x="19052639" y="3821030"/>
                <a:ext cx="929524" cy="944788"/>
                <a:chOff x="1271587" y="6324600"/>
                <a:chExt cx="599963" cy="609737"/>
              </a:xfrm>
            </p:grpSpPr>
            <p:sp>
              <p:nvSpPr>
                <p:cNvPr id="897" name="Shape 897"/>
                <p:cNvSpPr/>
                <p:nvPr/>
              </p:nvSpPr>
              <p:spPr>
                <a:xfrm>
                  <a:off x="1271587" y="6324600"/>
                  <a:ext cx="449400" cy="457200"/>
                </a:xfrm>
                <a:custGeom>
                  <a:pathLst>
                    <a:path extrusionOk="0" h="120000" w="120000">
                      <a:moveTo>
                        <a:pt x="120000" y="80000"/>
                      </a:moveTo>
                      <a:cubicBezTo>
                        <a:pt x="120000" y="8000"/>
                        <a:pt x="120000" y="8000"/>
                        <a:pt x="120000" y="8000"/>
                      </a:cubicBezTo>
                      <a:cubicBezTo>
                        <a:pt x="120000" y="4000"/>
                        <a:pt x="116000" y="0"/>
                        <a:pt x="112000" y="0"/>
                      </a:cubicBezTo>
                      <a:cubicBezTo>
                        <a:pt x="8000" y="0"/>
                        <a:pt x="8000" y="0"/>
                        <a:pt x="8000" y="0"/>
                      </a:cubicBezTo>
                      <a:cubicBezTo>
                        <a:pt x="4000" y="0"/>
                        <a:pt x="0" y="4000"/>
                        <a:pt x="0" y="8000"/>
                      </a:cubicBezTo>
                      <a:cubicBezTo>
                        <a:pt x="0" y="120000"/>
                        <a:pt x="0" y="120000"/>
                        <a:pt x="0" y="120000"/>
                      </a:cubicBezTo>
                      <a:cubicBezTo>
                        <a:pt x="32000" y="88000"/>
                        <a:pt x="32000" y="88000"/>
                        <a:pt x="32000" y="88000"/>
                      </a:cubicBezTo>
                      <a:cubicBezTo>
                        <a:pt x="112000" y="88000"/>
                        <a:pt x="112000" y="88000"/>
                        <a:pt x="112000" y="88000"/>
                      </a:cubicBezTo>
                      <a:cubicBezTo>
                        <a:pt x="116000" y="88000"/>
                        <a:pt x="120000" y="84000"/>
                        <a:pt x="120000" y="80000"/>
                      </a:cubicBezTo>
                      <a:close/>
                    </a:path>
                  </a:pathLst>
                </a:custGeom>
                <a:solidFill>
                  <a:srgbClr val="FF5151"/>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898" name="Shape 898"/>
                <p:cNvSpPr/>
                <p:nvPr/>
              </p:nvSpPr>
              <p:spPr>
                <a:xfrm>
                  <a:off x="1390650" y="6446837"/>
                  <a:ext cx="480900" cy="487500"/>
                </a:xfrm>
                <a:custGeom>
                  <a:pathLst>
                    <a:path extrusionOk="0" h="120000" w="120000">
                      <a:moveTo>
                        <a:pt x="112500" y="0"/>
                      </a:moveTo>
                      <a:cubicBezTo>
                        <a:pt x="97500" y="0"/>
                        <a:pt x="97500" y="0"/>
                        <a:pt x="97500" y="0"/>
                      </a:cubicBezTo>
                      <a:cubicBezTo>
                        <a:pt x="97500" y="67500"/>
                        <a:pt x="97500" y="67500"/>
                        <a:pt x="97500" y="67500"/>
                      </a:cubicBezTo>
                      <a:cubicBezTo>
                        <a:pt x="0" y="67500"/>
                        <a:pt x="0" y="67500"/>
                        <a:pt x="0" y="67500"/>
                      </a:cubicBezTo>
                      <a:cubicBezTo>
                        <a:pt x="0" y="82500"/>
                        <a:pt x="0" y="82500"/>
                        <a:pt x="0" y="82500"/>
                      </a:cubicBezTo>
                      <a:cubicBezTo>
                        <a:pt x="0" y="86250"/>
                        <a:pt x="3750" y="90000"/>
                        <a:pt x="7500" y="90000"/>
                      </a:cubicBezTo>
                      <a:cubicBezTo>
                        <a:pt x="90000" y="90000"/>
                        <a:pt x="90000" y="90000"/>
                        <a:pt x="90000" y="90000"/>
                      </a:cubicBezTo>
                      <a:cubicBezTo>
                        <a:pt x="120000" y="120000"/>
                        <a:pt x="120000" y="120000"/>
                        <a:pt x="120000" y="120000"/>
                      </a:cubicBezTo>
                      <a:cubicBezTo>
                        <a:pt x="120000" y="7500"/>
                        <a:pt x="120000" y="7500"/>
                        <a:pt x="120000" y="7500"/>
                      </a:cubicBezTo>
                      <a:cubicBezTo>
                        <a:pt x="120000" y="3750"/>
                        <a:pt x="116250" y="0"/>
                        <a:pt x="112500" y="0"/>
                      </a:cubicBezTo>
                      <a:close/>
                    </a:path>
                  </a:pathLst>
                </a:custGeom>
                <a:solidFill>
                  <a:srgbClr val="FF5151"/>
                </a:solidFill>
                <a:ln>
                  <a:noFill/>
                </a:ln>
              </p:spPr>
              <p:txBody>
                <a:bodyPr anchorCtr="0" anchor="ctr"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899" name="Shape 899"/>
            <p:cNvSpPr/>
            <p:nvPr/>
          </p:nvSpPr>
          <p:spPr>
            <a:xfrm>
              <a:off x="16137925" y="3182400"/>
              <a:ext cx="7258500" cy="5216100"/>
            </a:xfrm>
            <a:prstGeom prst="rect">
              <a:avLst/>
            </a:prstGeom>
            <a:solidFill>
              <a:srgbClr val="FFFFFF">
                <a:alpha val="34509"/>
              </a:srgbClr>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00" name="Shape 900"/>
            <p:cNvSpPr/>
            <p:nvPr/>
          </p:nvSpPr>
          <p:spPr>
            <a:xfrm>
              <a:off x="8996300" y="8415125"/>
              <a:ext cx="7258500" cy="5216100"/>
            </a:xfrm>
            <a:prstGeom prst="rect">
              <a:avLst/>
            </a:prstGeom>
            <a:solidFill>
              <a:srgbClr val="FFFFFF">
                <a:alpha val="34509"/>
              </a:srgbClr>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901" name="Shape 901"/>
          <p:cNvSpPr txBox="1"/>
          <p:nvPr>
            <p:ph type="title"/>
          </p:nvPr>
        </p:nvSpPr>
        <p:spPr>
          <a:xfrm>
            <a:off x="831200" y="4555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How PaymentRequest() works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Shape 906"/>
          <p:cNvSpPr txBox="1"/>
          <p:nvPr>
            <p:ph type="title"/>
          </p:nvPr>
        </p:nvSpPr>
        <p:spPr>
          <a:xfrm>
            <a:off x="831200" y="3031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304FFE"/>
              </a:buClr>
              <a:buFont typeface="Roboto"/>
              <a:buNone/>
            </a:pPr>
            <a:r>
              <a:rPr b="1" i="0" lang="en-US" sz="9600" u="none" cap="none" strike="noStrike">
                <a:solidFill>
                  <a:srgbClr val="304FFE"/>
                </a:solidFill>
                <a:latin typeface="Roboto"/>
                <a:ea typeface="Roboto"/>
                <a:cs typeface="Roboto"/>
                <a:sym typeface="Roboto"/>
              </a:rPr>
              <a:t>PaymentRequest samples</a:t>
            </a:r>
          </a:p>
        </p:txBody>
      </p:sp>
      <p:sp>
        <p:nvSpPr>
          <p:cNvPr id="907" name="Shape 907"/>
          <p:cNvSpPr txBox="1"/>
          <p:nvPr>
            <p:ph idx="1" type="body"/>
          </p:nvPr>
        </p:nvSpPr>
        <p:spPr>
          <a:xfrm>
            <a:off x="831200" y="7024375"/>
            <a:ext cx="10666500" cy="4901100"/>
          </a:xfrm>
          <a:prstGeom prst="rect">
            <a:avLst/>
          </a:prstGeom>
          <a:noFill/>
          <a:ln>
            <a:noFill/>
          </a:ln>
        </p:spPr>
        <p:txBody>
          <a:bodyPr anchorCtr="0" anchor="t" bIns="243800" lIns="243800" rIns="243800" wrap="square" tIns="243800">
            <a:noAutofit/>
          </a:bodyPr>
          <a:lstStyle/>
          <a:p>
            <a:pPr indent="-457200" lvl="0" marL="457200" marR="0" rtl="0" algn="l">
              <a:lnSpc>
                <a:spcPct val="150000"/>
              </a:lnSpc>
              <a:spcBef>
                <a:spcPts val="0"/>
              </a:spcBef>
              <a:spcAft>
                <a:spcPts val="0"/>
              </a:spcAft>
              <a:buClr>
                <a:srgbClr val="424242"/>
              </a:buClr>
              <a:buSzPts val="5000"/>
              <a:buFont typeface="Roboto"/>
              <a:buChar char="●"/>
            </a:pPr>
            <a:r>
              <a:rPr b="0" i="0" lang="en-US" sz="5000" u="sng" cap="none" strike="noStrike">
                <a:solidFill>
                  <a:schemeClr val="hlink"/>
                </a:solidFill>
                <a:latin typeface="Roboto"/>
                <a:ea typeface="Roboto"/>
                <a:cs typeface="Roboto"/>
                <a:sym typeface="Roboto"/>
                <a:hlinkClick r:id="rId3"/>
              </a:rPr>
              <a:t>Credit cards</a:t>
            </a:r>
          </a:p>
          <a:p>
            <a:pPr indent="-457200" lvl="0" marL="457200" marR="0" rtl="0" algn="l">
              <a:lnSpc>
                <a:spcPct val="150000"/>
              </a:lnSpc>
              <a:spcBef>
                <a:spcPts val="1000"/>
              </a:spcBef>
              <a:spcAft>
                <a:spcPts val="0"/>
              </a:spcAft>
              <a:buClr>
                <a:srgbClr val="000000"/>
              </a:buClr>
              <a:buSzPts val="5000"/>
              <a:buFont typeface="Roboto"/>
              <a:buChar char="●"/>
            </a:pPr>
            <a:r>
              <a:rPr b="0" i="0" lang="en-US" sz="5000" u="sng" cap="none" strike="noStrike">
                <a:solidFill>
                  <a:schemeClr val="hlink"/>
                </a:solidFill>
                <a:latin typeface="Roboto"/>
                <a:ea typeface="Roboto"/>
                <a:cs typeface="Roboto"/>
                <a:sym typeface="Roboto"/>
                <a:hlinkClick r:id="rId4"/>
              </a:rPr>
              <a:t>Android Pay</a:t>
            </a:r>
          </a:p>
          <a:p>
            <a:pPr indent="-457200" lvl="0" marL="457200" marR="0" rtl="0" algn="l">
              <a:lnSpc>
                <a:spcPct val="150000"/>
              </a:lnSpc>
              <a:spcBef>
                <a:spcPts val="1000"/>
              </a:spcBef>
              <a:spcAft>
                <a:spcPts val="0"/>
              </a:spcAft>
              <a:buClr>
                <a:srgbClr val="000000"/>
              </a:buClr>
              <a:buSzPts val="5000"/>
              <a:buFont typeface="Roboto"/>
              <a:buChar char="●"/>
            </a:pPr>
            <a:r>
              <a:rPr b="0" i="0" lang="en-US" sz="5000" u="sng" cap="none" strike="noStrike">
                <a:solidFill>
                  <a:schemeClr val="hlink"/>
                </a:solidFill>
                <a:latin typeface="Roboto"/>
                <a:ea typeface="Roboto"/>
                <a:cs typeface="Roboto"/>
                <a:sym typeface="Roboto"/>
                <a:hlinkClick r:id="rId5"/>
              </a:rPr>
              <a:t>Free shipping</a:t>
            </a:r>
          </a:p>
          <a:p>
            <a:pPr indent="0" lvl="0" marL="0" marR="0" rtl="0" algn="l">
              <a:lnSpc>
                <a:spcPct val="150000"/>
              </a:lnSpc>
              <a:spcBef>
                <a:spcPts val="1000"/>
              </a:spcBef>
              <a:spcAft>
                <a:spcPts val="0"/>
              </a:spcAft>
              <a:buClr>
                <a:srgbClr val="424242"/>
              </a:buClr>
              <a:buFont typeface="Roboto"/>
              <a:buNone/>
            </a:pPr>
            <a:r>
              <a:t/>
            </a:r>
            <a:endParaRPr b="0" i="0" sz="3600" u="none" cap="none" strike="noStrike">
              <a:solidFill>
                <a:srgbClr val="304FFE"/>
              </a:solidFill>
              <a:latin typeface="Roboto"/>
              <a:ea typeface="Roboto"/>
              <a:cs typeface="Roboto"/>
              <a:sym typeface="Roboto"/>
            </a:endParaRPr>
          </a:p>
        </p:txBody>
      </p:sp>
      <p:sp>
        <p:nvSpPr>
          <p:cNvPr id="908" name="Shape 908"/>
          <p:cNvSpPr txBox="1"/>
          <p:nvPr>
            <p:ph idx="2" type="body"/>
          </p:nvPr>
        </p:nvSpPr>
        <p:spPr>
          <a:xfrm>
            <a:off x="12886400" y="7024375"/>
            <a:ext cx="10666500" cy="4901100"/>
          </a:xfrm>
          <a:prstGeom prst="rect">
            <a:avLst/>
          </a:prstGeom>
          <a:noFill/>
          <a:ln>
            <a:noFill/>
          </a:ln>
        </p:spPr>
        <p:txBody>
          <a:bodyPr anchorCtr="0" anchor="t" bIns="243800" lIns="243800" rIns="243800" wrap="square" tIns="243800">
            <a:noAutofit/>
          </a:bodyPr>
          <a:lstStyle/>
          <a:p>
            <a:pPr indent="-457200" lvl="0" marL="457200" marR="0" rtl="0" algn="l">
              <a:lnSpc>
                <a:spcPct val="150000"/>
              </a:lnSpc>
              <a:spcBef>
                <a:spcPts val="0"/>
              </a:spcBef>
              <a:spcAft>
                <a:spcPts val="0"/>
              </a:spcAft>
              <a:buClr>
                <a:schemeClr val="dk1"/>
              </a:buClr>
              <a:buSzPts val="5000"/>
              <a:buFont typeface="Roboto"/>
              <a:buChar char="●"/>
            </a:pPr>
            <a:r>
              <a:rPr b="0" i="0" lang="en-US" sz="5000" u="sng" cap="none" strike="noStrike">
                <a:solidFill>
                  <a:schemeClr val="hlink"/>
                </a:solidFill>
                <a:latin typeface="Roboto"/>
                <a:ea typeface="Roboto"/>
                <a:cs typeface="Roboto"/>
                <a:sym typeface="Roboto"/>
                <a:hlinkClick r:id="rId6"/>
              </a:rPr>
              <a:t>Shipping options</a:t>
            </a:r>
          </a:p>
          <a:p>
            <a:pPr indent="-457200" lvl="0" marL="457200" marR="0" rtl="0" algn="l">
              <a:lnSpc>
                <a:spcPct val="150000"/>
              </a:lnSpc>
              <a:spcBef>
                <a:spcPts val="1000"/>
              </a:spcBef>
              <a:spcAft>
                <a:spcPts val="0"/>
              </a:spcAft>
              <a:buClr>
                <a:schemeClr val="dk1"/>
              </a:buClr>
              <a:buSzPts val="5000"/>
              <a:buFont typeface="Roboto"/>
              <a:buChar char="●"/>
            </a:pPr>
            <a:r>
              <a:rPr b="0" i="0" lang="en-US" sz="5000" u="sng" cap="none" strike="noStrike">
                <a:solidFill>
                  <a:schemeClr val="hlink"/>
                </a:solidFill>
                <a:latin typeface="Roboto"/>
                <a:ea typeface="Roboto"/>
                <a:cs typeface="Roboto"/>
                <a:sym typeface="Roboto"/>
                <a:hlinkClick r:id="rId7"/>
              </a:rPr>
              <a:t>Dynamic shipping</a:t>
            </a:r>
          </a:p>
          <a:p>
            <a:pPr indent="-457200" lvl="0" marL="457200" marR="0" rtl="0" algn="l">
              <a:lnSpc>
                <a:spcPct val="150000"/>
              </a:lnSpc>
              <a:spcBef>
                <a:spcPts val="1000"/>
              </a:spcBef>
              <a:spcAft>
                <a:spcPts val="0"/>
              </a:spcAft>
              <a:buClr>
                <a:schemeClr val="dk1"/>
              </a:buClr>
              <a:buSzPts val="5000"/>
              <a:buFont typeface="Roboto"/>
              <a:buChar char="●"/>
            </a:pPr>
            <a:r>
              <a:rPr b="0" i="0" lang="en-US" sz="5000" u="sng" cap="none" strike="noStrike">
                <a:solidFill>
                  <a:schemeClr val="hlink"/>
                </a:solidFill>
                <a:latin typeface="Roboto"/>
                <a:ea typeface="Roboto"/>
                <a:cs typeface="Roboto"/>
                <a:sym typeface="Roboto"/>
                <a:hlinkClick r:id="rId8"/>
              </a:rPr>
              <a:t>Contact info</a:t>
            </a:r>
          </a:p>
          <a:p>
            <a:pPr indent="-457200" lvl="0" marL="457200" marR="0" rtl="0" algn="l">
              <a:lnSpc>
                <a:spcPct val="150000"/>
              </a:lnSpc>
              <a:spcBef>
                <a:spcPts val="1000"/>
              </a:spcBef>
              <a:spcAft>
                <a:spcPts val="0"/>
              </a:spcAft>
              <a:buClr>
                <a:schemeClr val="dk1"/>
              </a:buClr>
              <a:buSzPts val="5000"/>
              <a:buFont typeface="Roboto"/>
              <a:buChar char="●"/>
            </a:pPr>
            <a:r>
              <a:rPr b="0" i="0" lang="en-US" sz="5000" u="sng" cap="none" strike="noStrike">
                <a:solidFill>
                  <a:schemeClr val="hlink"/>
                </a:solidFill>
                <a:latin typeface="Roboto"/>
                <a:ea typeface="Roboto"/>
                <a:cs typeface="Roboto"/>
                <a:sym typeface="Roboto"/>
                <a:hlinkClick r:id="rId9"/>
              </a:rPr>
              <a:t>Server side</a:t>
            </a:r>
          </a:p>
        </p:txBody>
      </p:sp>
      <p:sp>
        <p:nvSpPr>
          <p:cNvPr id="909" name="Shape 909"/>
          <p:cNvSpPr txBox="1"/>
          <p:nvPr>
            <p:ph type="title"/>
          </p:nvPr>
        </p:nvSpPr>
        <p:spPr>
          <a:xfrm>
            <a:off x="831200" y="36113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chemeClr val="dk1"/>
              </a:buClr>
              <a:buFont typeface="Arial"/>
              <a:buNone/>
            </a:pPr>
            <a:r>
              <a:rPr b="1" i="0" lang="en-US" sz="9600" u="none" cap="none" strike="noStrike">
                <a:solidFill>
                  <a:srgbClr val="FAFAFA"/>
                </a:solidFill>
                <a:latin typeface="Roboto"/>
                <a:ea typeface="Roboto"/>
                <a:cs typeface="Roboto"/>
                <a:sym typeface="Roboto"/>
              </a:rPr>
              <a:t>PaymentRequest samples</a:t>
            </a:r>
          </a:p>
          <a:p>
            <a:pPr indent="0" lvl="0" marL="0" marR="0" rtl="0" algn="l">
              <a:lnSpc>
                <a:spcPct val="100000"/>
              </a:lnSpc>
              <a:spcBef>
                <a:spcPts val="0"/>
              </a:spcBef>
              <a:spcAft>
                <a:spcPts val="0"/>
              </a:spcAft>
              <a:buClr>
                <a:srgbClr val="FAFAFA"/>
              </a:buClr>
              <a:buFont typeface="Roboto"/>
              <a:buNone/>
            </a:pPr>
            <a:r>
              <a:t/>
            </a:r>
            <a:endParaRPr b="1" i="0" sz="9600" u="none" cap="none" strike="noStrike">
              <a:solidFill>
                <a:srgbClr val="FAFAFA"/>
              </a:solidFill>
              <a:latin typeface="Roboto"/>
              <a:ea typeface="Roboto"/>
              <a:cs typeface="Roboto"/>
              <a:sym typeface="Roboto"/>
            </a:endParaRPr>
          </a:p>
        </p:txBody>
      </p:sp>
      <p:sp>
        <p:nvSpPr>
          <p:cNvPr id="910" name="Shape 910"/>
          <p:cNvSpPr txBox="1"/>
          <p:nvPr/>
        </p:nvSpPr>
        <p:spPr>
          <a:xfrm>
            <a:off x="831200" y="3030475"/>
            <a:ext cx="22598700" cy="3993900"/>
          </a:xfrm>
          <a:prstGeom prst="rect">
            <a:avLst/>
          </a:prstGeom>
          <a:noFill/>
          <a:ln>
            <a:noFill/>
          </a:ln>
        </p:spPr>
        <p:txBody>
          <a:bodyPr anchorCtr="0" anchor="t" bIns="91425" lIns="91425" rIns="91425" wrap="square" tIns="91425">
            <a:noAutofit/>
          </a:bodyPr>
          <a:lstStyle/>
          <a:p>
            <a:pPr indent="0" lvl="0" marL="0" marR="0" rtl="0" algn="l">
              <a:lnSpc>
                <a:spcPct val="150000"/>
              </a:lnSpc>
              <a:spcBef>
                <a:spcPts val="0"/>
              </a:spcBef>
              <a:spcAft>
                <a:spcPts val="0"/>
              </a:spcAft>
              <a:buClr>
                <a:schemeClr val="dk1"/>
              </a:buClr>
              <a:buFont typeface="Arial"/>
              <a:buNone/>
            </a:pPr>
            <a:r>
              <a:rPr b="0" i="0" lang="en-US" sz="5000" u="sng" cap="none" strike="noStrike">
                <a:solidFill>
                  <a:schemeClr val="hlink"/>
                </a:solidFill>
                <a:latin typeface="Roboto"/>
                <a:ea typeface="Roboto"/>
                <a:cs typeface="Roboto"/>
                <a:sym typeface="Roboto"/>
                <a:hlinkClick r:id="rId10"/>
              </a:rPr>
              <a:t>PaymentRequest</a:t>
            </a:r>
            <a:r>
              <a:rPr b="0" i="0" lang="en-US" sz="5000" u="none" cap="none" strike="noStrike">
                <a:solidFill>
                  <a:srgbClr val="424242"/>
                </a:solidFill>
                <a:latin typeface="Roboto"/>
                <a:ea typeface="Roboto"/>
                <a:cs typeface="Roboto"/>
                <a:sym typeface="Roboto"/>
              </a:rPr>
              <a:t> lets you accept payment from different payment methods, and allows other options for shipping and delivery/contact information. See the code samples at </a:t>
            </a:r>
            <a:r>
              <a:rPr b="0" i="0" lang="en-US" sz="5000" u="sng" cap="none" strike="noStrike">
                <a:solidFill>
                  <a:schemeClr val="hlink"/>
                </a:solidFill>
                <a:latin typeface="Consolas"/>
                <a:ea typeface="Consolas"/>
                <a:cs typeface="Consolas"/>
                <a:sym typeface="Consolas"/>
                <a:hlinkClick r:id="rId11"/>
              </a:rPr>
              <a:t>googlechrome.github.io</a:t>
            </a:r>
            <a:r>
              <a:rPr b="0" i="0" lang="en-US" sz="5000" u="none" cap="none" strike="noStrike">
                <a:solidFill>
                  <a:srgbClr val="424242"/>
                </a:solidFill>
                <a:latin typeface="Roboto"/>
                <a:ea typeface="Roboto"/>
                <a:cs typeface="Roboto"/>
                <a:sym typeface="Roboto"/>
              </a:rPr>
              <a: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Shape 915"/>
          <p:cNvSpPr/>
          <p:nvPr/>
        </p:nvSpPr>
        <p:spPr>
          <a:xfrm>
            <a:off x="831200" y="3198825"/>
            <a:ext cx="22721701" cy="84180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Roboto"/>
              <a:buNone/>
            </a:pPr>
            <a:br>
              <a:rPr b="0" i="0" lang="en-US" sz="2400" u="none" cap="none" strike="noStrike">
                <a:solidFill>
                  <a:srgbClr val="000000"/>
                </a:solidFill>
                <a:latin typeface="Roboto"/>
                <a:ea typeface="Roboto"/>
                <a:cs typeface="Roboto"/>
                <a:sym typeface="Roboto"/>
              </a:rPr>
            </a:br>
            <a:r>
              <a:rPr b="0" i="0" lang="en-US" sz="6000" u="none" cap="none" strike="noStrike">
                <a:solidFill>
                  <a:srgbClr val="000000"/>
                </a:solidFill>
                <a:latin typeface="Roboto"/>
                <a:ea typeface="Roboto"/>
                <a:cs typeface="Roboto"/>
                <a:sym typeface="Roboto"/>
              </a:rPr>
              <a:t>var methodData = [</a:t>
            </a:r>
          </a:p>
          <a:p>
            <a:pPr indent="0" lvl="0" marL="0" marR="0" rtl="0" algn="l">
              <a:lnSpc>
                <a:spcPct val="129600"/>
              </a:lnSpc>
              <a:spcBef>
                <a:spcPts val="0"/>
              </a:spcBef>
              <a:spcAft>
                <a:spcPts val="0"/>
              </a:spcAft>
              <a:buClr>
                <a:srgbClr val="000000"/>
              </a:buClr>
              <a:buFont typeface="Roboto"/>
              <a:buNone/>
            </a:pPr>
            <a:r>
              <a:rPr b="0" i="0" lang="en-US" sz="6000" u="none" cap="none" strike="noStrike">
                <a:solidFill>
                  <a:srgbClr val="000000"/>
                </a:solidFill>
                <a:latin typeface="Roboto"/>
                <a:ea typeface="Roboto"/>
                <a:cs typeface="Roboto"/>
                <a:sym typeface="Roboto"/>
              </a:rPr>
              <a:t>    { </a:t>
            </a:r>
            <a:br>
              <a:rPr b="0" i="0" lang="en-US" sz="6000" u="none" cap="none" strike="noStrike">
                <a:solidFill>
                  <a:srgbClr val="000000"/>
                </a:solidFill>
                <a:latin typeface="Roboto"/>
                <a:ea typeface="Roboto"/>
                <a:cs typeface="Roboto"/>
                <a:sym typeface="Roboto"/>
              </a:rPr>
            </a:br>
            <a:r>
              <a:rPr b="0" i="0" lang="en-US" sz="6000" u="none" cap="none" strike="noStrike">
                <a:solidFill>
                  <a:srgbClr val="000000"/>
                </a:solidFill>
                <a:latin typeface="Roboto"/>
                <a:ea typeface="Roboto"/>
                <a:cs typeface="Roboto"/>
                <a:sym typeface="Roboto"/>
              </a:rPr>
              <a:t>        supportedMethods: ['visa', 'discover']</a:t>
            </a:r>
            <a:br>
              <a:rPr b="0" i="0" lang="en-US" sz="6000" u="none" cap="none" strike="noStrike">
                <a:solidFill>
                  <a:srgbClr val="000000"/>
                </a:solidFill>
                <a:latin typeface="Roboto"/>
                <a:ea typeface="Roboto"/>
                <a:cs typeface="Roboto"/>
                <a:sym typeface="Roboto"/>
              </a:rPr>
            </a:br>
            <a:r>
              <a:rPr b="0" i="0" lang="en-US" sz="6000" u="none" cap="none" strike="noStrike">
                <a:solidFill>
                  <a:srgbClr val="000000"/>
                </a:solidFill>
                <a:latin typeface="Roboto"/>
                <a:ea typeface="Roboto"/>
                <a:cs typeface="Roboto"/>
                <a:sym typeface="Roboto"/>
              </a:rPr>
              <a:t>    }</a:t>
            </a:r>
          </a:p>
          <a:p>
            <a:pPr indent="0" lvl="0" marL="0" marR="0" rtl="0" algn="l">
              <a:lnSpc>
                <a:spcPct val="129600"/>
              </a:lnSpc>
              <a:spcBef>
                <a:spcPts val="0"/>
              </a:spcBef>
              <a:spcAft>
                <a:spcPts val="0"/>
              </a:spcAft>
              <a:buClr>
                <a:srgbClr val="000000"/>
              </a:buClr>
              <a:buFont typeface="Roboto"/>
              <a:buNone/>
            </a:pPr>
            <a:r>
              <a:rPr b="0" i="0" lang="en-US" sz="6000" u="none" cap="none" strike="noStrike">
                <a:solidFill>
                  <a:srgbClr val="000000"/>
                </a:solidFill>
                <a:latin typeface="Roboto"/>
                <a:ea typeface="Roboto"/>
                <a:cs typeface="Roboto"/>
                <a:sym typeface="Roboto"/>
              </a:rPr>
              <a:t>];</a:t>
            </a:r>
            <a:br>
              <a:rPr b="0" i="0" lang="en-US" sz="2400" u="none" cap="none" strike="noStrike">
                <a:solidFill>
                  <a:srgbClr val="FFF8E1"/>
                </a:solidFill>
                <a:highlight>
                  <a:srgbClr val="455A64"/>
                </a:highlight>
                <a:latin typeface="Roboto"/>
                <a:ea typeface="Roboto"/>
                <a:cs typeface="Roboto"/>
                <a:sym typeface="Roboto"/>
              </a:rPr>
            </a:br>
            <a:r>
              <a:rPr b="0" i="0" lang="en-US" sz="2400" u="none" cap="none" strike="noStrike">
                <a:solidFill>
                  <a:srgbClr val="FFF8E1"/>
                </a:solidFill>
                <a:highlight>
                  <a:srgbClr val="455A64"/>
                </a:highlight>
                <a:latin typeface="Roboto"/>
                <a:ea typeface="Roboto"/>
                <a:cs typeface="Roboto"/>
                <a:sym typeface="Roboto"/>
              </a:rPr>
              <a:t> </a:t>
            </a:r>
          </a:p>
        </p:txBody>
      </p:sp>
      <p:sp>
        <p:nvSpPr>
          <p:cNvPr id="916" name="Shape 916"/>
          <p:cNvSpPr txBox="1"/>
          <p:nvPr>
            <p:ph type="title"/>
          </p:nvPr>
        </p:nvSpPr>
        <p:spPr>
          <a:xfrm>
            <a:off x="831200" y="3031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PaymentRequest: supported methods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Shape 921"/>
          <p:cNvSpPr txBox="1"/>
          <p:nvPr>
            <p:ph type="title"/>
          </p:nvPr>
        </p:nvSpPr>
        <p:spPr>
          <a:xfrm>
            <a:off x="831200" y="3031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PaymentRequest: transaction details</a:t>
            </a:r>
          </a:p>
        </p:txBody>
      </p:sp>
      <p:sp>
        <p:nvSpPr>
          <p:cNvPr id="922" name="Shape 922"/>
          <p:cNvSpPr/>
          <p:nvPr/>
        </p:nvSpPr>
        <p:spPr>
          <a:xfrm>
            <a:off x="831025" y="2608700"/>
            <a:ext cx="23961900" cy="9915600"/>
          </a:xfrm>
          <a:prstGeom prst="rect">
            <a:avLst/>
          </a:prstGeom>
          <a:noFill/>
          <a:ln>
            <a:noFill/>
          </a:ln>
        </p:spPr>
        <p:txBody>
          <a:bodyPr anchorCtr="0" anchor="ctr" bIns="91425" lIns="91425" rIns="91425" wrap="square" tIns="91425">
            <a:noAutofit/>
          </a:bodyPr>
          <a:lstStyle/>
          <a:p>
            <a:pPr indent="0" lvl="0" marL="0" marR="0" rtl="0" algn="l">
              <a:lnSpc>
                <a:spcPct val="150000"/>
              </a:lnSpc>
              <a:spcBef>
                <a:spcPts val="0"/>
              </a:spcBef>
              <a:spcAft>
                <a:spcPts val="0"/>
              </a:spcAft>
              <a:buClr>
                <a:srgbClr val="000000"/>
              </a:buClr>
              <a:buFont typeface="Consolas"/>
              <a:buNone/>
            </a:pPr>
            <a:r>
              <a:rPr b="0" i="0" lang="en-US" sz="4000" u="none" cap="none" strike="noStrike">
                <a:solidFill>
                  <a:srgbClr val="000000"/>
                </a:solidFill>
                <a:latin typeface="Consolas"/>
                <a:ea typeface="Consolas"/>
                <a:cs typeface="Consolas"/>
                <a:sym typeface="Consolas"/>
              </a:rPr>
              <a:t>var details = {</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total: {label: 'Total', amount: {currency: 'USD', value: '55.00'}},</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displayItems: [{</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label: 'Subtotal',</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amount: {currency: 'USD', value: '65.00'}</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a:t>
            </a:r>
            <a:br>
              <a:rPr b="0" i="0" lang="en-US" sz="4000" u="none" cap="none" strike="noStrike">
                <a:solidFill>
                  <a:srgbClr val="000000"/>
                </a:solidFill>
                <a:latin typeface="Consolas"/>
                <a:ea typeface="Consolas"/>
                <a:cs typeface="Consolas"/>
                <a:sym typeface="Consolas"/>
              </a:rPr>
            </a:br>
            <a:r>
              <a:rPr b="0" i="0" lang="en-US" sz="4000" u="none" cap="none" strike="noStrike">
                <a:solidFill>
                  <a:srgbClr val="000000"/>
                </a:solidFill>
                <a:latin typeface="Consolas"/>
                <a:ea typeface="Consolas"/>
                <a:cs typeface="Consolas"/>
                <a:sym typeface="Consolas"/>
              </a:rPr>
              <a:t>    ...</a:t>
            </a:r>
          </a:p>
          <a:p>
            <a:pPr indent="0" lvl="0" marL="0" marR="0" rtl="0" algn="l">
              <a:lnSpc>
                <a:spcPct val="150000"/>
              </a:lnSpc>
              <a:spcBef>
                <a:spcPts val="0"/>
              </a:spcBef>
              <a:spcAft>
                <a:spcPts val="0"/>
              </a:spcAft>
              <a:buClr>
                <a:srgbClr val="000000"/>
              </a:buClr>
              <a:buFont typeface="Consolas"/>
              <a:buNone/>
            </a:pPr>
            <a:r>
              <a:rPr b="0" i="0" lang="en-US" sz="4000" u="none" cap="none" strike="noStrike">
                <a:solidFill>
                  <a:srgbClr val="000000"/>
                </a:solidFill>
                <a:latin typeface="Consolas"/>
                <a:ea typeface="Consolas"/>
                <a:cs typeface="Consolas"/>
                <a:sym typeface="Consolas"/>
              </a:rPr>
              <a:t>    // shipping options</a:t>
            </a:r>
          </a:p>
          <a:p>
            <a:pPr indent="0" lvl="0" marL="0" marR="0" rtl="0" algn="l">
              <a:lnSpc>
                <a:spcPct val="150000"/>
              </a:lnSpc>
              <a:spcBef>
                <a:spcPts val="0"/>
              </a:spcBef>
              <a:spcAft>
                <a:spcPts val="0"/>
              </a:spcAft>
              <a:buClr>
                <a:srgbClr val="FFF8E1"/>
              </a:buClr>
              <a:buFont typeface="Consolas"/>
              <a:buNone/>
            </a:pPr>
            <a:r>
              <a:rPr b="0" i="0" lang="en-US" sz="4000" u="none" cap="none" strike="noStrike">
                <a:solidFill>
                  <a:srgbClr val="FFF8E1"/>
                </a:solidFill>
                <a:latin typeface="Consolas"/>
                <a:ea typeface="Consolas"/>
                <a:cs typeface="Consolas"/>
                <a:sym typeface="Consolas"/>
              </a:rPr>
              <a:t>  </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Shape 927"/>
          <p:cNvSpPr txBox="1"/>
          <p:nvPr>
            <p:ph type="title"/>
          </p:nvPr>
        </p:nvSpPr>
        <p:spPr>
          <a:xfrm>
            <a:off x="831200" y="3031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PaymentRequest: transaction details</a:t>
            </a:r>
          </a:p>
        </p:txBody>
      </p:sp>
      <p:sp>
        <p:nvSpPr>
          <p:cNvPr id="928" name="Shape 928"/>
          <p:cNvSpPr/>
          <p:nvPr/>
        </p:nvSpPr>
        <p:spPr>
          <a:xfrm>
            <a:off x="831200" y="2219725"/>
            <a:ext cx="22721701" cy="9915600"/>
          </a:xfrm>
          <a:prstGeom prst="rect">
            <a:avLst/>
          </a:prstGeom>
          <a:noFill/>
          <a:ln>
            <a:noFill/>
          </a:ln>
        </p:spPr>
        <p:txBody>
          <a:bodyPr anchorCtr="0" anchor="ctr" bIns="91425" lIns="91425" rIns="91425" wrap="square" tIns="91425">
            <a:noAutofit/>
          </a:bodyPr>
          <a:lstStyle/>
          <a:p>
            <a:pPr indent="0" lvl="0" marL="0" marR="0" rtl="0" algn="l">
              <a:lnSpc>
                <a:spcPct val="150000"/>
              </a:lnSpc>
              <a:spcBef>
                <a:spcPts val="0"/>
              </a:spcBef>
              <a:spcAft>
                <a:spcPts val="0"/>
              </a:spcAft>
              <a:buClr>
                <a:srgbClr val="000000"/>
              </a:buClr>
              <a:buFont typeface="Arial"/>
              <a:buNone/>
            </a:pPr>
            <a:r>
              <a:t/>
            </a:r>
            <a:endParaRPr b="0" i="0" sz="48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    // …</a:t>
            </a:r>
            <a:br>
              <a:rPr b="0" i="0" lang="en-US" sz="4800" u="none" cap="none" strike="noStrike">
                <a:solidFill>
                  <a:srgbClr val="000000"/>
                </a:solidFill>
                <a:latin typeface="Consolas"/>
                <a:ea typeface="Consolas"/>
                <a:cs typeface="Consolas"/>
                <a:sym typeface="Consolas"/>
              </a:rPr>
            </a:br>
          </a:p>
          <a:p>
            <a:pPr indent="0" lvl="0" marL="0" marR="0" rtl="0" algn="l">
              <a:lnSpc>
                <a:spcPct val="150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    shippingOptions: [{</a:t>
            </a:r>
          </a:p>
          <a:p>
            <a:pPr indent="0" lvl="0" marL="0" marR="0" rtl="0" algn="l">
              <a:lnSpc>
                <a:spcPct val="150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        id: ‘free’,</a:t>
            </a:r>
          </a:p>
          <a:p>
            <a:pPr indent="0" lvl="0" marL="0" marR="0" rtl="0" algn="l">
              <a:lnSpc>
                <a:spcPct val="150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        label: ‘Worldwide free shipping!’,</a:t>
            </a:r>
          </a:p>
          <a:p>
            <a:pPr indent="0" lvl="0" marL="0" marR="0" rtl="0" algn="l">
              <a:lnSpc>
                <a:spcPct val="150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        amount: {currency: ‘USD’, value: ‘0.00’},</a:t>
            </a:r>
          </a:p>
          <a:p>
            <a:pPr indent="0" lvl="0" marL="0" marR="0" rtl="0" algn="l">
              <a:lnSpc>
                <a:spcPct val="150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        selected: true //optional</a:t>
            </a:r>
          </a:p>
          <a:p>
            <a:pPr indent="0" lvl="0" marL="0" marR="0" rtl="0" algn="l">
              <a:lnSpc>
                <a:spcPct val="150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    }]</a:t>
            </a:r>
          </a:p>
          <a:p>
            <a:pPr indent="0" lvl="0" marL="0" marR="0" rtl="0" algn="l">
              <a:lnSpc>
                <a:spcPct val="150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Shape 933"/>
          <p:cNvSpPr/>
          <p:nvPr/>
        </p:nvSpPr>
        <p:spPr>
          <a:xfrm>
            <a:off x="831200" y="2553100"/>
            <a:ext cx="22721701" cy="9829800"/>
          </a:xfrm>
          <a:prstGeom prst="rect">
            <a:avLst/>
          </a:prstGeom>
          <a:noFill/>
          <a:ln>
            <a:noFill/>
          </a:ln>
        </p:spPr>
        <p:txBody>
          <a:bodyPr anchorCtr="0" anchor="ctr" bIns="91425" lIns="91425" rIns="91425" wrap="square" tIns="91425">
            <a:noAutofit/>
          </a:bodyPr>
          <a:lstStyle/>
          <a:p>
            <a:pPr indent="0" lvl="0" marL="0" marR="0" rtl="0" algn="l">
              <a:lnSpc>
                <a:spcPct val="115000"/>
              </a:lnSpc>
              <a:spcBef>
                <a:spcPts val="0"/>
              </a:spcBef>
              <a:spcAft>
                <a:spcPts val="0"/>
              </a:spcAft>
              <a:buClr>
                <a:srgbClr val="000000"/>
              </a:buClr>
              <a:buFont typeface="Consolas"/>
              <a:buNone/>
            </a:pPr>
            <a:r>
              <a:rPr b="0" i="0" lang="en-US" sz="6500" u="none" cap="none" strike="noStrike">
                <a:solidFill>
                  <a:srgbClr val="000000"/>
                </a:solidFill>
                <a:latin typeface="Consolas"/>
                <a:ea typeface="Consolas"/>
                <a:cs typeface="Consolas"/>
                <a:sym typeface="Consolas"/>
              </a:rPr>
              <a:t>var options = {</a:t>
            </a:r>
            <a:br>
              <a:rPr b="0" i="0" lang="en-US" sz="6500" u="none" cap="none" strike="noStrike">
                <a:solidFill>
                  <a:srgbClr val="000000"/>
                </a:solidFill>
                <a:latin typeface="Consolas"/>
                <a:ea typeface="Consolas"/>
                <a:cs typeface="Consolas"/>
                <a:sym typeface="Consolas"/>
              </a:rPr>
            </a:br>
            <a:r>
              <a:rPr b="0" i="0" lang="en-US" sz="6500" u="none" cap="none" strike="noStrike">
                <a:solidFill>
                  <a:srgbClr val="000000"/>
                </a:solidFill>
                <a:latin typeface="Consolas"/>
                <a:ea typeface="Consolas"/>
                <a:cs typeface="Consolas"/>
                <a:sym typeface="Consolas"/>
              </a:rPr>
              <a:t>    requestShipping: true,</a:t>
            </a:r>
            <a:br>
              <a:rPr b="0" i="0" lang="en-US" sz="6500" u="none" cap="none" strike="noStrike">
                <a:solidFill>
                  <a:srgbClr val="000000"/>
                </a:solidFill>
                <a:latin typeface="Consolas"/>
                <a:ea typeface="Consolas"/>
                <a:cs typeface="Consolas"/>
                <a:sym typeface="Consolas"/>
              </a:rPr>
            </a:br>
            <a:r>
              <a:rPr b="0" i="0" lang="en-US" sz="6500" u="none" cap="none" strike="noStrike">
                <a:solidFill>
                  <a:srgbClr val="000000"/>
                </a:solidFill>
                <a:latin typeface="Consolas"/>
                <a:ea typeface="Consolas"/>
                <a:cs typeface="Consolas"/>
                <a:sym typeface="Consolas"/>
              </a:rPr>
              <a:t>    requestPayerEmail: true,</a:t>
            </a:r>
            <a:br>
              <a:rPr b="0" i="0" lang="en-US" sz="6500" u="none" cap="none" strike="noStrike">
                <a:solidFill>
                  <a:srgbClr val="000000"/>
                </a:solidFill>
                <a:latin typeface="Consolas"/>
                <a:ea typeface="Consolas"/>
                <a:cs typeface="Consolas"/>
                <a:sym typeface="Consolas"/>
              </a:rPr>
            </a:br>
            <a:r>
              <a:rPr b="0" i="0" lang="en-US" sz="6500" u="none" cap="none" strike="noStrike">
                <a:solidFill>
                  <a:srgbClr val="000000"/>
                </a:solidFill>
                <a:latin typeface="Consolas"/>
                <a:ea typeface="Consolas"/>
                <a:cs typeface="Consolas"/>
                <a:sym typeface="Consolas"/>
              </a:rPr>
              <a:t>    requestPayerPhone: true</a:t>
            </a:r>
            <a:br>
              <a:rPr b="0" i="0" lang="en-US" sz="6500" u="none" cap="none" strike="noStrike">
                <a:solidFill>
                  <a:srgbClr val="000000"/>
                </a:solidFill>
                <a:latin typeface="Consolas"/>
                <a:ea typeface="Consolas"/>
                <a:cs typeface="Consolas"/>
                <a:sym typeface="Consolas"/>
              </a:rPr>
            </a:br>
            <a:r>
              <a:rPr b="0" i="0" lang="en-US" sz="6500" u="none" cap="none" strike="noStrike">
                <a:solidFill>
                  <a:srgbClr val="000000"/>
                </a:solidFill>
                <a:latin typeface="Consolas"/>
                <a:ea typeface="Consolas"/>
                <a:cs typeface="Consolas"/>
                <a:sym typeface="Consolas"/>
              </a:rPr>
              <a:t> }</a:t>
            </a:r>
          </a:p>
        </p:txBody>
      </p:sp>
      <p:sp>
        <p:nvSpPr>
          <p:cNvPr id="934" name="Shape 934"/>
          <p:cNvSpPr txBox="1"/>
          <p:nvPr>
            <p:ph type="title"/>
          </p:nvPr>
        </p:nvSpPr>
        <p:spPr>
          <a:xfrm>
            <a:off x="831200" y="3031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PaymentRequest: options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Shape 939"/>
          <p:cNvSpPr txBox="1"/>
          <p:nvPr>
            <p:ph type="title"/>
          </p:nvPr>
        </p:nvSpPr>
        <p:spPr>
          <a:xfrm>
            <a:off x="831200" y="3031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PaymentRequest: make it!</a:t>
            </a:r>
          </a:p>
        </p:txBody>
      </p:sp>
      <p:sp>
        <p:nvSpPr>
          <p:cNvPr id="940" name="Shape 940"/>
          <p:cNvSpPr/>
          <p:nvPr/>
        </p:nvSpPr>
        <p:spPr>
          <a:xfrm>
            <a:off x="831200" y="2553100"/>
            <a:ext cx="22721701" cy="9829800"/>
          </a:xfrm>
          <a:prstGeom prst="rect">
            <a:avLst/>
          </a:prstGeom>
          <a:noFill/>
          <a:ln>
            <a:noFill/>
          </a:ln>
        </p:spPr>
        <p:txBody>
          <a:bodyPr anchorCtr="0" anchor="ctr" bIns="91425" lIns="91425" rIns="91425" wrap="square" tIns="91425">
            <a:noAutofit/>
          </a:bodyPr>
          <a:lstStyle/>
          <a:p>
            <a:pPr indent="0" lvl="0" marL="0" marR="0" rtl="0" algn="l">
              <a:lnSpc>
                <a:spcPct val="115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var request = new PaymentRequest(</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methodData, // required payment method data</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details, // required information about transaction</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options // optional parameter for things like shipping, etc.</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Shape 945"/>
          <p:cNvSpPr txBox="1"/>
          <p:nvPr>
            <p:ph type="title"/>
          </p:nvPr>
        </p:nvSpPr>
        <p:spPr>
          <a:xfrm>
            <a:off x="831200" y="3031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Show the selection UI</a:t>
            </a:r>
          </a:p>
        </p:txBody>
      </p:sp>
      <p:sp>
        <p:nvSpPr>
          <p:cNvPr id="946" name="Shape 946"/>
          <p:cNvSpPr/>
          <p:nvPr/>
        </p:nvSpPr>
        <p:spPr>
          <a:xfrm>
            <a:off x="831200" y="2553100"/>
            <a:ext cx="22721701" cy="9829800"/>
          </a:xfrm>
          <a:prstGeom prst="rect">
            <a:avLst/>
          </a:prstGeom>
          <a:noFill/>
          <a:ln>
            <a:noFill/>
          </a:ln>
        </p:spPr>
        <p:txBody>
          <a:bodyPr anchorCtr="0" anchor="ctr" bIns="91425" lIns="91425"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US" sz="4800" u="none" cap="none" strike="noStrike">
                <a:solidFill>
                  <a:srgbClr val="000000"/>
                </a:solidFill>
                <a:latin typeface="Consolas"/>
                <a:ea typeface="Consolas"/>
                <a:cs typeface="Consolas"/>
                <a:sym typeface="Consolas"/>
              </a:rPr>
              <a:t>request.show().then(function(paymentResponse)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 Process paymentResponse here...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paymentResponse.complete('success');</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}).catch(function(err)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console.error('Something bad happened', err.message);</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Shape 951"/>
          <p:cNvSpPr txBox="1"/>
          <p:nvPr>
            <p:ph type="title"/>
          </p:nvPr>
        </p:nvSpPr>
        <p:spPr>
          <a:xfrm>
            <a:off x="831200" y="3031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PaymentResponse: properties</a:t>
            </a:r>
          </a:p>
        </p:txBody>
      </p:sp>
      <p:sp>
        <p:nvSpPr>
          <p:cNvPr id="952" name="Shape 952"/>
          <p:cNvSpPr txBox="1"/>
          <p:nvPr>
            <p:ph idx="1" type="body"/>
          </p:nvPr>
        </p:nvSpPr>
        <p:spPr>
          <a:xfrm>
            <a:off x="831200" y="2870066"/>
            <a:ext cx="22721701" cy="9110400"/>
          </a:xfrm>
          <a:prstGeom prst="rect">
            <a:avLst/>
          </a:prstGeom>
          <a:noFill/>
          <a:ln>
            <a:noFill/>
          </a:ln>
        </p:spPr>
        <p:txBody>
          <a:bodyPr anchorCtr="0" anchor="ctr" bIns="243800" lIns="243800" rIns="243800" wrap="square" tIns="243800">
            <a:noAutofit/>
          </a:bodyPr>
          <a:lstStyle/>
          <a:p>
            <a:pPr indent="0" lvl="0" marL="0" marR="0" rtl="0" algn="l">
              <a:lnSpc>
                <a:spcPct val="115000"/>
              </a:lnSpc>
              <a:spcBef>
                <a:spcPts val="0"/>
              </a:spcBef>
              <a:spcAft>
                <a:spcPts val="0"/>
              </a:spcAft>
              <a:buClr>
                <a:schemeClr val="dk1"/>
              </a:buClr>
              <a:buFont typeface="Arial"/>
              <a:buNone/>
            </a:pPr>
            <a:r>
              <a:rPr b="1" i="0" lang="en-US" sz="5000" u="none" cap="none" strike="noStrike">
                <a:solidFill>
                  <a:srgbClr val="424242"/>
                </a:solidFill>
                <a:latin typeface="Roboto"/>
                <a:ea typeface="Roboto"/>
                <a:cs typeface="Roboto"/>
                <a:sym typeface="Roboto"/>
              </a:rPr>
              <a:t>methodName</a:t>
            </a:r>
            <a:r>
              <a:rPr b="0" i="0" lang="en-US" sz="5000" u="none" cap="none" strike="noStrike">
                <a:solidFill>
                  <a:srgbClr val="424242"/>
                </a:solidFill>
                <a:latin typeface="Roboto"/>
                <a:ea typeface="Roboto"/>
                <a:cs typeface="Roboto"/>
                <a:sym typeface="Roboto"/>
              </a:rPr>
              <a:t>: A string indicating what the chosen payment method is (e.g., visa)</a:t>
            </a:r>
          </a:p>
          <a:p>
            <a:pPr indent="0" lvl="0" marL="0" marR="0" rtl="0" algn="l">
              <a:lnSpc>
                <a:spcPct val="115000"/>
              </a:lnSpc>
              <a:spcBef>
                <a:spcPts val="0"/>
              </a:spcBef>
              <a:spcAft>
                <a:spcPts val="0"/>
              </a:spcAft>
              <a:buClr>
                <a:schemeClr val="dk1"/>
              </a:buClr>
              <a:buFont typeface="Arial"/>
              <a:buNone/>
            </a:pPr>
            <a:r>
              <a:rPr b="1" i="0" lang="en-US" sz="5000" u="none" cap="none" strike="noStrike">
                <a:solidFill>
                  <a:srgbClr val="424242"/>
                </a:solidFill>
                <a:latin typeface="Roboto"/>
                <a:ea typeface="Roboto"/>
                <a:cs typeface="Roboto"/>
                <a:sym typeface="Roboto"/>
              </a:rPr>
              <a:t>details:</a:t>
            </a:r>
            <a:r>
              <a:rPr b="0" i="0" lang="en-US" sz="5000" u="none" cap="none" strike="noStrike">
                <a:solidFill>
                  <a:srgbClr val="424242"/>
                </a:solidFill>
                <a:latin typeface="Roboto"/>
                <a:ea typeface="Roboto"/>
                <a:cs typeface="Roboto"/>
                <a:sym typeface="Roboto"/>
              </a:rPr>
              <a:t> A dictionary containing information for methodName</a:t>
            </a:r>
          </a:p>
          <a:p>
            <a:pPr indent="0" lvl="0" marL="0" marR="0" rtl="0" algn="l">
              <a:lnSpc>
                <a:spcPct val="115000"/>
              </a:lnSpc>
              <a:spcBef>
                <a:spcPts val="0"/>
              </a:spcBef>
              <a:spcAft>
                <a:spcPts val="0"/>
              </a:spcAft>
              <a:buClr>
                <a:schemeClr val="dk1"/>
              </a:buClr>
              <a:buFont typeface="Arial"/>
              <a:buNone/>
            </a:pPr>
            <a:r>
              <a:rPr b="1" i="0" lang="en-US" sz="5000" u="none" cap="none" strike="noStrike">
                <a:solidFill>
                  <a:srgbClr val="424242"/>
                </a:solidFill>
                <a:latin typeface="Roboto"/>
                <a:ea typeface="Roboto"/>
                <a:cs typeface="Roboto"/>
                <a:sym typeface="Roboto"/>
              </a:rPr>
              <a:t>shippingAddress: </a:t>
            </a:r>
            <a:r>
              <a:rPr b="0" i="0" lang="en-US" sz="5000" u="none" cap="none" strike="noStrike">
                <a:solidFill>
                  <a:srgbClr val="424242"/>
                </a:solidFill>
                <a:latin typeface="Roboto"/>
                <a:ea typeface="Roboto"/>
                <a:cs typeface="Roboto"/>
                <a:sym typeface="Roboto"/>
              </a:rPr>
              <a:t>The shipping address of the user, if requested</a:t>
            </a:r>
          </a:p>
          <a:p>
            <a:pPr indent="0" lvl="0" marL="0" marR="0" rtl="0" algn="l">
              <a:lnSpc>
                <a:spcPct val="115000"/>
              </a:lnSpc>
              <a:spcBef>
                <a:spcPts val="0"/>
              </a:spcBef>
              <a:spcAft>
                <a:spcPts val="0"/>
              </a:spcAft>
              <a:buClr>
                <a:schemeClr val="dk1"/>
              </a:buClr>
              <a:buFont typeface="Arial"/>
              <a:buNone/>
            </a:pPr>
            <a:r>
              <a:rPr b="1" i="0" lang="en-US" sz="5000" u="none" cap="none" strike="noStrike">
                <a:solidFill>
                  <a:srgbClr val="424242"/>
                </a:solidFill>
                <a:latin typeface="Roboto"/>
                <a:ea typeface="Roboto"/>
                <a:cs typeface="Roboto"/>
                <a:sym typeface="Roboto"/>
              </a:rPr>
              <a:t>shippingOption:</a:t>
            </a:r>
            <a:r>
              <a:rPr b="0" i="0" lang="en-US" sz="5000" u="none" cap="none" strike="noStrike">
                <a:solidFill>
                  <a:srgbClr val="424242"/>
                </a:solidFill>
                <a:latin typeface="Roboto"/>
                <a:ea typeface="Roboto"/>
                <a:cs typeface="Roboto"/>
                <a:sym typeface="Roboto"/>
              </a:rPr>
              <a:t> The ID of the selected shipping option, if requested</a:t>
            </a:r>
          </a:p>
          <a:p>
            <a:pPr indent="0" lvl="0" marL="0" marR="0" rtl="0" algn="l">
              <a:lnSpc>
                <a:spcPct val="115000"/>
              </a:lnSpc>
              <a:spcBef>
                <a:spcPts val="0"/>
              </a:spcBef>
              <a:spcAft>
                <a:spcPts val="0"/>
              </a:spcAft>
              <a:buClr>
                <a:schemeClr val="dk1"/>
              </a:buClr>
              <a:buFont typeface="Arial"/>
              <a:buNone/>
            </a:pPr>
            <a:r>
              <a:rPr b="1" i="0" lang="en-US" sz="5000" u="none" cap="none" strike="noStrike">
                <a:solidFill>
                  <a:srgbClr val="424242"/>
                </a:solidFill>
                <a:latin typeface="Roboto"/>
                <a:ea typeface="Roboto"/>
                <a:cs typeface="Roboto"/>
                <a:sym typeface="Roboto"/>
              </a:rPr>
              <a:t>payerEmail:</a:t>
            </a:r>
            <a:r>
              <a:rPr b="0" i="0" lang="en-US" sz="5000" u="none" cap="none" strike="noStrike">
                <a:solidFill>
                  <a:srgbClr val="424242"/>
                </a:solidFill>
                <a:latin typeface="Roboto"/>
                <a:ea typeface="Roboto"/>
                <a:cs typeface="Roboto"/>
                <a:sym typeface="Roboto"/>
              </a:rPr>
              <a:t> The email address of the payer, if requested</a:t>
            </a:r>
          </a:p>
          <a:p>
            <a:pPr indent="0" lvl="0" marL="0" marR="0" rtl="0" algn="l">
              <a:lnSpc>
                <a:spcPct val="115000"/>
              </a:lnSpc>
              <a:spcBef>
                <a:spcPts val="0"/>
              </a:spcBef>
              <a:spcAft>
                <a:spcPts val="0"/>
              </a:spcAft>
              <a:buClr>
                <a:srgbClr val="424242"/>
              </a:buClr>
              <a:buFont typeface="Roboto"/>
              <a:buNone/>
            </a:pPr>
            <a:r>
              <a:rPr b="1" i="0" lang="en-US" sz="5000" u="none" cap="none" strike="noStrike">
                <a:solidFill>
                  <a:srgbClr val="424242"/>
                </a:solidFill>
                <a:latin typeface="Roboto"/>
                <a:ea typeface="Roboto"/>
                <a:cs typeface="Roboto"/>
                <a:sym typeface="Roboto"/>
              </a:rPr>
              <a:t>payerPhone:</a:t>
            </a:r>
            <a:r>
              <a:rPr b="0" i="0" lang="en-US" sz="5000" u="none" cap="none" strike="noStrike">
                <a:solidFill>
                  <a:srgbClr val="424242"/>
                </a:solidFill>
                <a:latin typeface="Roboto"/>
                <a:ea typeface="Roboto"/>
                <a:cs typeface="Roboto"/>
                <a:sym typeface="Roboto"/>
              </a:rPr>
              <a:t> The phone number of the payer, if requested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stretch>
            <a:fillRect b="0" l="0" r="0" t="0"/>
          </a:stretch>
        </a:blipFill>
      </p:bgPr>
    </p:bg>
    <p:spTree>
      <p:nvGrpSpPr>
        <p:cNvPr id="153" name="Shape 153"/>
        <p:cNvGrpSpPr/>
        <p:nvPr/>
      </p:nvGrpSpPr>
      <p:grpSpPr>
        <a:xfrm>
          <a:off x="0" y="0"/>
          <a:ext cx="0" cy="0"/>
          <a:chOff x="0" y="0"/>
          <a:chExt cx="0" cy="0"/>
        </a:xfrm>
      </p:grpSpPr>
      <p:pic>
        <p:nvPicPr>
          <p:cNvPr descr="97 percent image B.jpg" id="154" name="Shape 154"/>
          <p:cNvPicPr preferRelativeResize="0"/>
          <p:nvPr/>
        </p:nvPicPr>
        <p:blipFill rotWithShape="1">
          <a:blip r:embed="rId4">
            <a:alphaModFix/>
          </a:blip>
          <a:srcRect b="0" l="0" r="0" t="0"/>
          <a:stretch/>
        </p:blipFill>
        <p:spPr>
          <a:xfrm>
            <a:off x="0" y="0"/>
            <a:ext cx="24384001" cy="13716000"/>
          </a:xfrm>
          <a:prstGeom prst="rect">
            <a:avLst/>
          </a:prstGeom>
          <a:noFill/>
          <a:ln>
            <a:noFill/>
          </a:ln>
        </p:spPr>
      </p:pic>
      <p:sp>
        <p:nvSpPr>
          <p:cNvPr id="155" name="Shape 155"/>
          <p:cNvSpPr/>
          <p:nvPr/>
        </p:nvSpPr>
        <p:spPr>
          <a:xfrm>
            <a:off x="12503142" y="3928125"/>
            <a:ext cx="8852100" cy="46407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445A65"/>
              </a:buClr>
              <a:buFont typeface="Roboto"/>
              <a:buNone/>
            </a:pPr>
            <a:r>
              <a:rPr b="1" i="0" lang="en-US" sz="30100" u="none" cap="none" strike="noStrike">
                <a:solidFill>
                  <a:schemeClr val="lt1"/>
                </a:solidFill>
                <a:latin typeface="Roboto"/>
                <a:ea typeface="Roboto"/>
                <a:cs typeface="Roboto"/>
                <a:sym typeface="Roboto"/>
              </a:rPr>
              <a:t>66%</a:t>
            </a:r>
          </a:p>
        </p:txBody>
      </p:sp>
      <p:sp>
        <p:nvSpPr>
          <p:cNvPr id="156" name="Shape 156"/>
          <p:cNvSpPr/>
          <p:nvPr/>
        </p:nvSpPr>
        <p:spPr>
          <a:xfrm flipH="1">
            <a:off x="16925369" y="3626351"/>
            <a:ext cx="4528800" cy="2621700"/>
          </a:xfrm>
          <a:custGeom>
            <a:pathLst>
              <a:path extrusionOk="0" h="120000" w="120000">
                <a:moveTo>
                  <a:pt x="120000" y="11"/>
                </a:moveTo>
                <a:lnTo>
                  <a:pt x="119922" y="0"/>
                </a:lnTo>
                <a:moveTo>
                  <a:pt x="27" y="119983"/>
                </a:moveTo>
                <a:lnTo>
                  <a:pt x="27" y="13338"/>
                </a:lnTo>
                <a:cubicBezTo>
                  <a:pt x="27" y="11427"/>
                  <a:pt x="27" y="9988"/>
                  <a:pt x="77" y="8766"/>
                </a:cubicBezTo>
                <a:cubicBezTo>
                  <a:pt x="122" y="7544"/>
                  <a:pt x="216" y="6544"/>
                  <a:pt x="405" y="5516"/>
                </a:cubicBezTo>
                <a:cubicBezTo>
                  <a:pt x="644" y="4388"/>
                  <a:pt x="1022" y="3377"/>
                  <a:pt x="1500" y="2550"/>
                </a:cubicBezTo>
                <a:cubicBezTo>
                  <a:pt x="1977" y="1722"/>
                  <a:pt x="2561" y="1072"/>
                  <a:pt x="3216" y="661"/>
                </a:cubicBezTo>
                <a:cubicBezTo>
                  <a:pt x="3811" y="338"/>
                  <a:pt x="4388" y="172"/>
                  <a:pt x="5100" y="88"/>
                </a:cubicBezTo>
                <a:cubicBezTo>
                  <a:pt x="5811" y="11"/>
                  <a:pt x="6655" y="11"/>
                  <a:pt x="7777" y="11"/>
                </a:cubicBezTo>
                <a:lnTo>
                  <a:pt x="7744" y="11"/>
                </a:lnTo>
                <a:lnTo>
                  <a:pt x="120000" y="11"/>
                </a:lnTo>
                <a:moveTo>
                  <a:pt x="0" y="120000"/>
                </a:moveTo>
                <a:lnTo>
                  <a:pt x="27" y="119983"/>
                </a:lnTo>
              </a:path>
            </a:pathLst>
          </a:custGeom>
          <a:noFill/>
          <a:ln cap="flat" cmpd="sng" w="139700">
            <a:solidFill>
              <a:srgbClr val="F05250"/>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157" name="Shape 157"/>
          <p:cNvSpPr/>
          <p:nvPr/>
        </p:nvSpPr>
        <p:spPr>
          <a:xfrm rot="10800000">
            <a:off x="16925369" y="6248561"/>
            <a:ext cx="4528800" cy="2520000"/>
          </a:xfrm>
          <a:custGeom>
            <a:pathLst>
              <a:path extrusionOk="0" h="120000" w="120000">
                <a:moveTo>
                  <a:pt x="120000" y="11"/>
                </a:moveTo>
                <a:lnTo>
                  <a:pt x="119922" y="0"/>
                </a:lnTo>
                <a:moveTo>
                  <a:pt x="27" y="119983"/>
                </a:moveTo>
                <a:lnTo>
                  <a:pt x="27" y="13877"/>
                </a:lnTo>
                <a:cubicBezTo>
                  <a:pt x="27" y="11888"/>
                  <a:pt x="27" y="10388"/>
                  <a:pt x="77" y="9122"/>
                </a:cubicBezTo>
                <a:cubicBezTo>
                  <a:pt x="122" y="7850"/>
                  <a:pt x="216" y="6811"/>
                  <a:pt x="405" y="5738"/>
                </a:cubicBezTo>
                <a:cubicBezTo>
                  <a:pt x="644" y="4566"/>
                  <a:pt x="1022" y="3516"/>
                  <a:pt x="1500" y="2655"/>
                </a:cubicBezTo>
                <a:cubicBezTo>
                  <a:pt x="1977" y="1794"/>
                  <a:pt x="2561" y="1116"/>
                  <a:pt x="3216" y="688"/>
                </a:cubicBezTo>
                <a:cubicBezTo>
                  <a:pt x="3811" y="350"/>
                  <a:pt x="4388" y="177"/>
                  <a:pt x="5100" y="94"/>
                </a:cubicBezTo>
                <a:cubicBezTo>
                  <a:pt x="5811" y="11"/>
                  <a:pt x="6655" y="11"/>
                  <a:pt x="7777" y="11"/>
                </a:cubicBezTo>
                <a:lnTo>
                  <a:pt x="7744" y="11"/>
                </a:lnTo>
                <a:lnTo>
                  <a:pt x="120000" y="11"/>
                </a:lnTo>
                <a:moveTo>
                  <a:pt x="0" y="120000"/>
                </a:moveTo>
                <a:lnTo>
                  <a:pt x="27" y="119983"/>
                </a:lnTo>
              </a:path>
            </a:pathLst>
          </a:custGeom>
          <a:noFill/>
          <a:ln cap="flat" cmpd="sng" w="139700">
            <a:solidFill>
              <a:srgbClr val="57C8E0"/>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158" name="Shape 158"/>
          <p:cNvSpPr/>
          <p:nvPr/>
        </p:nvSpPr>
        <p:spPr>
          <a:xfrm>
            <a:off x="12404032" y="3626351"/>
            <a:ext cx="4528799" cy="2621700"/>
          </a:xfrm>
          <a:custGeom>
            <a:pathLst>
              <a:path extrusionOk="0" h="120000" w="120000">
                <a:moveTo>
                  <a:pt x="120000" y="11"/>
                </a:moveTo>
                <a:lnTo>
                  <a:pt x="119922" y="0"/>
                </a:lnTo>
                <a:moveTo>
                  <a:pt x="27" y="119983"/>
                </a:moveTo>
                <a:lnTo>
                  <a:pt x="27" y="13338"/>
                </a:lnTo>
                <a:cubicBezTo>
                  <a:pt x="27" y="11427"/>
                  <a:pt x="27" y="9988"/>
                  <a:pt x="77" y="8766"/>
                </a:cubicBezTo>
                <a:cubicBezTo>
                  <a:pt x="122" y="7544"/>
                  <a:pt x="216" y="6544"/>
                  <a:pt x="405" y="5516"/>
                </a:cubicBezTo>
                <a:cubicBezTo>
                  <a:pt x="644" y="4388"/>
                  <a:pt x="1022" y="3377"/>
                  <a:pt x="1500" y="2550"/>
                </a:cubicBezTo>
                <a:cubicBezTo>
                  <a:pt x="1977" y="1722"/>
                  <a:pt x="2561" y="1072"/>
                  <a:pt x="3216" y="661"/>
                </a:cubicBezTo>
                <a:cubicBezTo>
                  <a:pt x="3811" y="338"/>
                  <a:pt x="4388" y="172"/>
                  <a:pt x="5100" y="88"/>
                </a:cubicBezTo>
                <a:cubicBezTo>
                  <a:pt x="5811" y="11"/>
                  <a:pt x="6655" y="11"/>
                  <a:pt x="7777" y="11"/>
                </a:cubicBezTo>
                <a:lnTo>
                  <a:pt x="7744" y="11"/>
                </a:lnTo>
                <a:lnTo>
                  <a:pt x="120000" y="11"/>
                </a:lnTo>
                <a:moveTo>
                  <a:pt x="0" y="120000"/>
                </a:moveTo>
                <a:lnTo>
                  <a:pt x="27" y="119983"/>
                </a:lnTo>
              </a:path>
            </a:pathLst>
          </a:custGeom>
          <a:noFill/>
          <a:ln cap="flat" cmpd="sng" w="139700">
            <a:solidFill>
              <a:srgbClr val="5E69B1"/>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159" name="Shape 159"/>
          <p:cNvSpPr/>
          <p:nvPr/>
        </p:nvSpPr>
        <p:spPr>
          <a:xfrm flipH="1" rot="10800000">
            <a:off x="12404032" y="6248561"/>
            <a:ext cx="4528799" cy="2520000"/>
          </a:xfrm>
          <a:custGeom>
            <a:pathLst>
              <a:path extrusionOk="0" h="120000" w="120000">
                <a:moveTo>
                  <a:pt x="120000" y="11"/>
                </a:moveTo>
                <a:lnTo>
                  <a:pt x="119922" y="0"/>
                </a:lnTo>
                <a:moveTo>
                  <a:pt x="27" y="119983"/>
                </a:moveTo>
                <a:lnTo>
                  <a:pt x="27" y="13877"/>
                </a:lnTo>
                <a:cubicBezTo>
                  <a:pt x="27" y="11888"/>
                  <a:pt x="27" y="10388"/>
                  <a:pt x="77" y="9122"/>
                </a:cubicBezTo>
                <a:cubicBezTo>
                  <a:pt x="122" y="7850"/>
                  <a:pt x="216" y="6811"/>
                  <a:pt x="405" y="5738"/>
                </a:cubicBezTo>
                <a:cubicBezTo>
                  <a:pt x="644" y="4566"/>
                  <a:pt x="1022" y="3516"/>
                  <a:pt x="1500" y="2655"/>
                </a:cubicBezTo>
                <a:cubicBezTo>
                  <a:pt x="1977" y="1794"/>
                  <a:pt x="2561" y="1116"/>
                  <a:pt x="3216" y="688"/>
                </a:cubicBezTo>
                <a:cubicBezTo>
                  <a:pt x="3811" y="350"/>
                  <a:pt x="4388" y="177"/>
                  <a:pt x="5100" y="94"/>
                </a:cubicBezTo>
                <a:cubicBezTo>
                  <a:pt x="5811" y="11"/>
                  <a:pt x="6655" y="11"/>
                  <a:pt x="7777" y="11"/>
                </a:cubicBezTo>
                <a:lnTo>
                  <a:pt x="7744" y="11"/>
                </a:lnTo>
                <a:lnTo>
                  <a:pt x="120000" y="11"/>
                </a:lnTo>
                <a:moveTo>
                  <a:pt x="0" y="120000"/>
                </a:moveTo>
                <a:lnTo>
                  <a:pt x="27" y="119983"/>
                </a:lnTo>
              </a:path>
            </a:pathLst>
          </a:custGeom>
          <a:noFill/>
          <a:ln cap="flat" cmpd="sng" w="139700">
            <a:solidFill>
              <a:srgbClr val="99D8DD"/>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160" name="Shape 160"/>
          <p:cNvSpPr txBox="1"/>
          <p:nvPr/>
        </p:nvSpPr>
        <p:spPr>
          <a:xfrm>
            <a:off x="12427600" y="9487325"/>
            <a:ext cx="9026400" cy="2944800"/>
          </a:xfrm>
          <a:prstGeom prst="rect">
            <a:avLst/>
          </a:prstGeom>
          <a:noFill/>
          <a:ln>
            <a:noFill/>
          </a:ln>
        </p:spPr>
        <p:txBody>
          <a:bodyPr anchorCtr="0" anchor="t" bIns="91400" lIns="91400" rIns="91400" wrap="square" tIns="91400">
            <a:noAutofit/>
          </a:bodyPr>
          <a:lstStyle/>
          <a:p>
            <a:pPr indent="0" lvl="0" marL="0" marR="0" rtl="0" algn="l">
              <a:lnSpc>
                <a:spcPct val="100000"/>
              </a:lnSpc>
              <a:spcBef>
                <a:spcPts val="0"/>
              </a:spcBef>
              <a:spcAft>
                <a:spcPts val="0"/>
              </a:spcAft>
              <a:buClr>
                <a:srgbClr val="FFFFFF"/>
              </a:buClr>
              <a:buFont typeface="Roboto"/>
              <a:buNone/>
            </a:pPr>
            <a:r>
              <a:rPr b="1" i="0" lang="en-US" sz="8000" u="none" cap="none" strike="noStrike">
                <a:solidFill>
                  <a:srgbClr val="FFFFFF"/>
                </a:solidFill>
                <a:latin typeface="Roboto"/>
                <a:ea typeface="Roboto"/>
                <a:cs typeface="Roboto"/>
                <a:sym typeface="Roboto"/>
              </a:rPr>
              <a:t>of purchases on mobile are on web </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Shape 957"/>
          <p:cNvSpPr/>
          <p:nvPr/>
        </p:nvSpPr>
        <p:spPr>
          <a:xfrm>
            <a:off x="831200" y="2524525"/>
            <a:ext cx="22739100" cy="9915600"/>
          </a:xfrm>
          <a:prstGeom prst="rect">
            <a:avLst/>
          </a:prstGeom>
          <a:noFill/>
          <a:ln>
            <a:noFill/>
          </a:ln>
        </p:spPr>
        <p:txBody>
          <a:bodyPr anchorCtr="0" anchor="ctr" bIns="91425" lIns="91425" rIns="91425" wrap="square" tIns="91425">
            <a:noAutofit/>
          </a:bodyPr>
          <a:lstStyle/>
          <a:p>
            <a:pPr indent="0" lvl="0" marL="0" marR="0" rtl="0" algn="l">
              <a:lnSpc>
                <a:spcPct val="115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request.addEventListener('shippingaddresschange', function(evt)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evt.updateWith(new Promise(function(resolve)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var newDetails = getNewDetails(request.shippingaddress);</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resolve(newDetails);</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a:t>
            </a:r>
          </a:p>
        </p:txBody>
      </p:sp>
      <p:sp>
        <p:nvSpPr>
          <p:cNvPr id="958" name="Shape 958"/>
          <p:cNvSpPr txBox="1"/>
          <p:nvPr>
            <p:ph type="title"/>
          </p:nvPr>
        </p:nvSpPr>
        <p:spPr>
          <a:xfrm>
            <a:off x="831200" y="303125"/>
            <a:ext cx="23873400"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PaymentRequest: shipping detail events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Shape 963"/>
          <p:cNvSpPr txBox="1"/>
          <p:nvPr>
            <p:ph idx="1" type="body"/>
          </p:nvPr>
        </p:nvSpPr>
        <p:spPr>
          <a:xfrm>
            <a:off x="831200" y="3174125"/>
            <a:ext cx="17134200" cy="9110400"/>
          </a:xfrm>
          <a:prstGeom prst="rect">
            <a:avLst/>
          </a:prstGeom>
          <a:noFill/>
          <a:ln>
            <a:noFill/>
          </a:ln>
        </p:spPr>
        <p:txBody>
          <a:bodyPr anchorCtr="0" anchor="ctr" bIns="243800" lIns="243800" rIns="243800" wrap="square" tIns="243800">
            <a:noAutofit/>
          </a:bodyPr>
          <a:lstStyle/>
          <a:p>
            <a:pPr indent="-609600" lvl="0" marL="1219200" marR="0" rtl="0" algn="l">
              <a:lnSpc>
                <a:spcPct val="150000"/>
              </a:lnSpc>
              <a:spcBef>
                <a:spcPts val="0"/>
              </a:spcBef>
              <a:spcAft>
                <a:spcPts val="0"/>
              </a:spcAft>
              <a:buClr>
                <a:srgbClr val="000000"/>
              </a:buClr>
              <a:buSzPts val="6400"/>
              <a:buFont typeface="Roboto"/>
              <a:buChar char="●"/>
            </a:pPr>
            <a:r>
              <a:rPr b="0" i="0" lang="en-US" sz="6400" u="sng" cap="none" strike="noStrike">
                <a:solidFill>
                  <a:schemeClr val="hlink"/>
                </a:solidFill>
                <a:latin typeface="Roboto"/>
                <a:ea typeface="Roboto"/>
                <a:cs typeface="Roboto"/>
                <a:sym typeface="Roboto"/>
                <a:hlinkClick r:id="rId3"/>
              </a:rPr>
              <a:t>Code samples</a:t>
            </a:r>
          </a:p>
          <a:p>
            <a:pPr indent="-609600" lvl="0" marL="1219200" marR="0" rtl="0" algn="l">
              <a:lnSpc>
                <a:spcPct val="150000"/>
              </a:lnSpc>
              <a:spcBef>
                <a:spcPts val="1000"/>
              </a:spcBef>
              <a:spcAft>
                <a:spcPts val="0"/>
              </a:spcAft>
              <a:buClr>
                <a:schemeClr val="dk1"/>
              </a:buClr>
              <a:buSzPts val="6400"/>
              <a:buFont typeface="Roboto"/>
              <a:buChar char="●"/>
            </a:pPr>
            <a:r>
              <a:rPr b="0" i="0" lang="en-US" sz="6400" u="sng" cap="none" strike="noStrike">
                <a:solidFill>
                  <a:schemeClr val="hlink"/>
                </a:solidFill>
                <a:latin typeface="Roboto"/>
                <a:ea typeface="Roboto"/>
                <a:cs typeface="Roboto"/>
                <a:sym typeface="Roboto"/>
                <a:hlinkClick r:id="rId4"/>
              </a:rPr>
              <a:t>Full fancy demo</a:t>
            </a:r>
          </a:p>
          <a:p>
            <a:pPr indent="-609600" lvl="0" marL="1219200" marR="0" rtl="0" algn="l">
              <a:lnSpc>
                <a:spcPct val="150000"/>
              </a:lnSpc>
              <a:spcBef>
                <a:spcPts val="1000"/>
              </a:spcBef>
              <a:spcAft>
                <a:spcPts val="0"/>
              </a:spcAft>
              <a:buClr>
                <a:schemeClr val="dk1"/>
              </a:buClr>
              <a:buSzPts val="6400"/>
              <a:buFont typeface="Roboto"/>
              <a:buChar char="●"/>
            </a:pPr>
            <a:r>
              <a:rPr b="0" i="0" lang="en-US" sz="6400" u="sng" cap="none" strike="noStrike">
                <a:solidFill>
                  <a:schemeClr val="hlink"/>
                </a:solidFill>
                <a:latin typeface="Roboto"/>
                <a:ea typeface="Roboto"/>
                <a:cs typeface="Roboto"/>
                <a:sym typeface="Roboto"/>
                <a:hlinkClick r:id="rId5"/>
              </a:rPr>
              <a:t>Android pay samples</a:t>
            </a:r>
          </a:p>
          <a:p>
            <a:pPr indent="-609600" lvl="0" marL="1219200" marR="0" rtl="0" algn="l">
              <a:lnSpc>
                <a:spcPct val="150000"/>
              </a:lnSpc>
              <a:spcBef>
                <a:spcPts val="1000"/>
              </a:spcBef>
              <a:spcAft>
                <a:spcPts val="0"/>
              </a:spcAft>
              <a:buClr>
                <a:schemeClr val="dk1"/>
              </a:buClr>
              <a:buSzPts val="6400"/>
              <a:buFont typeface="Roboto"/>
              <a:buChar char="●"/>
            </a:pPr>
            <a:r>
              <a:rPr b="0" i="0" lang="en-US" sz="6400" u="sng" cap="none" strike="noStrike">
                <a:solidFill>
                  <a:schemeClr val="hlink"/>
                </a:solidFill>
                <a:latin typeface="Roboto"/>
                <a:ea typeface="Roboto"/>
                <a:cs typeface="Roboto"/>
                <a:sym typeface="Roboto"/>
                <a:hlinkClick r:id="rId6"/>
              </a:rPr>
              <a:t>Integration Guide on Web Fundamentals</a:t>
            </a:r>
          </a:p>
        </p:txBody>
      </p:sp>
      <p:sp>
        <p:nvSpPr>
          <p:cNvPr id="964" name="Shape 964"/>
          <p:cNvSpPr txBox="1"/>
          <p:nvPr>
            <p:ph type="title"/>
          </p:nvPr>
        </p:nvSpPr>
        <p:spPr>
          <a:xfrm>
            <a:off x="831200" y="4555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Resources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Shape 969"/>
          <p:cNvSpPr txBox="1"/>
          <p:nvPr>
            <p:ph type="title"/>
          </p:nvPr>
        </p:nvSpPr>
        <p:spPr>
          <a:xfrm>
            <a:off x="1307333" y="1200400"/>
            <a:ext cx="16980899" cy="10908900"/>
          </a:xfrm>
          <a:prstGeom prst="rect">
            <a:avLst/>
          </a:prstGeom>
          <a:noFill/>
          <a:ln>
            <a:noFill/>
          </a:ln>
        </p:spPr>
        <p:txBody>
          <a:bodyPr anchorCtr="0" anchor="ctr" bIns="243800" lIns="243800" rIns="243800" wrap="square" tIns="243800">
            <a:noAutofit/>
          </a:bodyPr>
          <a:lstStyle/>
          <a:p>
            <a:pPr indent="0" lvl="0" marL="0" marR="0" rtl="0" algn="l">
              <a:lnSpc>
                <a:spcPct val="100000"/>
              </a:lnSpc>
              <a:spcBef>
                <a:spcPts val="0"/>
              </a:spcBef>
              <a:spcAft>
                <a:spcPts val="0"/>
              </a:spcAft>
              <a:buClr>
                <a:srgbClr val="304FFE"/>
              </a:buClr>
              <a:buFont typeface="Roboto"/>
              <a:buNone/>
            </a:pPr>
            <a:r>
              <a:rPr b="1" i="0" lang="en-US" sz="12800" u="none" cap="none" strike="noStrike">
                <a:solidFill>
                  <a:srgbClr val="304FFE"/>
                </a:solidFill>
                <a:latin typeface="Roboto"/>
                <a:ea typeface="Roboto"/>
                <a:cs typeface="Roboto"/>
                <a:sym typeface="Roboto"/>
              </a:rPr>
              <a:t>Extra credit</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73" name="Shape 973"/>
        <p:cNvGrpSpPr/>
        <p:nvPr/>
      </p:nvGrpSpPr>
      <p:grpSpPr>
        <a:xfrm>
          <a:off x="0" y="0"/>
          <a:ext cx="0" cy="0"/>
          <a:chOff x="0" y="0"/>
          <a:chExt cx="0" cy="0"/>
        </a:xfrm>
      </p:grpSpPr>
      <p:sp>
        <p:nvSpPr>
          <p:cNvPr id="974" name="Shape 974"/>
          <p:cNvSpPr/>
          <p:nvPr/>
        </p:nvSpPr>
        <p:spPr>
          <a:xfrm>
            <a:off x="831325" y="2918225"/>
            <a:ext cx="22721701" cy="9119400"/>
          </a:xfrm>
          <a:prstGeom prst="rect">
            <a:avLst/>
          </a:prstGeom>
          <a:noFill/>
          <a:ln>
            <a:noFill/>
          </a:ln>
        </p:spPr>
        <p:txBody>
          <a:bodyPr anchorCtr="0" anchor="t" bIns="0" lIns="0" rIns="0" wrap="square" tIns="0">
            <a:noAutofit/>
          </a:bodyPr>
          <a:lstStyle/>
          <a:p>
            <a:pPr indent="0" lvl="0" marL="0" marR="0" rtl="0" algn="l">
              <a:lnSpc>
                <a:spcPct val="115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var request = new PaymentRequest(</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  // add Android Pay as supported</a:t>
            </a:r>
          </a:p>
          <a:p>
            <a:pPr indent="0" lvl="0" marL="0" marR="0" rtl="0" algn="l">
              <a:lnSpc>
                <a:spcPct val="115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        supportedMethods: [“</a:t>
            </a:r>
            <a:r>
              <a:rPr b="0" i="0" lang="en-US" sz="4800" u="sng" cap="none" strike="noStrike">
                <a:solidFill>
                  <a:schemeClr val="hlink"/>
                </a:solidFill>
                <a:latin typeface="Consolas"/>
                <a:ea typeface="Consolas"/>
                <a:cs typeface="Consolas"/>
                <a:sym typeface="Consolas"/>
                <a:hlinkClick r:id="rId3"/>
              </a:rPr>
              <a:t>https://android.com/pay</a:t>
            </a:r>
            <a:r>
              <a:rPr b="0" i="0" lang="en-US" sz="4800" u="none" cap="none" strike="noStrike">
                <a:solidFill>
                  <a:srgbClr val="000000"/>
                </a:solidFill>
                <a:latin typeface="Consolas"/>
                <a:ea typeface="Consolas"/>
                <a:cs typeface="Consolas"/>
                <a:sym typeface="Consolas"/>
              </a:rPr>
              <a:t>”],</a:t>
            </a:r>
          </a:p>
          <a:p>
            <a:pPr indent="0" lvl="0" marL="0" marR="0" rtl="0" algn="l">
              <a:lnSpc>
                <a:spcPct val="115000"/>
              </a:lnSpc>
              <a:spcBef>
                <a:spcPts val="0"/>
              </a:spcBef>
              <a:spcAft>
                <a:spcPts val="0"/>
              </a:spcAft>
              <a:buClr>
                <a:srgbClr val="000000"/>
              </a:buClr>
              <a:buFont typeface="Consolas"/>
              <a:buNone/>
            </a:pPr>
            <a:r>
              <a:rPr b="0" i="0" lang="en-US" sz="4800" u="none" cap="none" strike="noStrike">
                <a:solidFill>
                  <a:srgbClr val="000000"/>
                </a:solidFill>
                <a:latin typeface="Consolas"/>
                <a:ea typeface="Consolas"/>
                <a:cs typeface="Consolas"/>
                <a:sym typeface="Consolas"/>
              </a:rPr>
              <a:t>        data: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 add Android Pay parameters (next slide)</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total: {...}, displayItems: [...]</a:t>
            </a:r>
            <a:br>
              <a:rPr b="0" i="0" lang="en-US" sz="4800" u="none" cap="none" strike="noStrike">
                <a:solidFill>
                  <a:srgbClr val="000000"/>
                </a:solidFill>
                <a:latin typeface="Consolas"/>
                <a:ea typeface="Consolas"/>
                <a:cs typeface="Consolas"/>
                <a:sym typeface="Consolas"/>
              </a:rPr>
            </a:br>
            <a:r>
              <a:rPr b="0" i="0" lang="en-US" sz="4800" u="none" cap="none" strike="noStrike">
                <a:solidFill>
                  <a:srgbClr val="000000"/>
                </a:solidFill>
                <a:latin typeface="Consolas"/>
                <a:ea typeface="Consolas"/>
                <a:cs typeface="Consolas"/>
                <a:sym typeface="Consolas"/>
              </a:rPr>
              <a:t>    });</a:t>
            </a:r>
          </a:p>
        </p:txBody>
      </p:sp>
      <p:sp>
        <p:nvSpPr>
          <p:cNvPr id="975" name="Shape 975"/>
          <p:cNvSpPr txBox="1"/>
          <p:nvPr>
            <p:ph type="title"/>
          </p:nvPr>
        </p:nvSpPr>
        <p:spPr>
          <a:xfrm>
            <a:off x="831200" y="4555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Support for Android Pay</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Shape 980"/>
          <p:cNvSpPr txBox="1"/>
          <p:nvPr>
            <p:ph type="title"/>
          </p:nvPr>
        </p:nvSpPr>
        <p:spPr>
          <a:xfrm>
            <a:off x="831200" y="455520"/>
            <a:ext cx="22721701" cy="1527300"/>
          </a:xfrm>
          <a:prstGeom prst="rect">
            <a:avLst/>
          </a:prstGeom>
          <a:noFill/>
          <a:ln>
            <a:noFill/>
          </a:ln>
        </p:spPr>
        <p:txBody>
          <a:bodyPr anchorCtr="0" anchor="t" bIns="243800" lIns="243800" rIns="243800" wrap="square" tIns="243800">
            <a:noAutofit/>
          </a:bodyPr>
          <a:lstStyle/>
          <a:p>
            <a:pPr indent="0" lvl="0" marL="0" marR="0" rtl="0" algn="l">
              <a:lnSpc>
                <a:spcPct val="100000"/>
              </a:lnSpc>
              <a:spcBef>
                <a:spcPts val="0"/>
              </a:spcBef>
              <a:spcAft>
                <a:spcPts val="0"/>
              </a:spcAft>
              <a:buClr>
                <a:srgbClr val="FAFAFA"/>
              </a:buClr>
              <a:buFont typeface="Roboto"/>
              <a:buNone/>
            </a:pPr>
            <a:r>
              <a:rPr b="1" i="0" lang="en-US" sz="9600" u="none" cap="none" strike="noStrike">
                <a:solidFill>
                  <a:srgbClr val="FAFAFA"/>
                </a:solidFill>
                <a:latin typeface="Roboto"/>
                <a:ea typeface="Roboto"/>
                <a:cs typeface="Roboto"/>
                <a:sym typeface="Roboto"/>
              </a:rPr>
              <a:t>Support for Android Pay (cont.)</a:t>
            </a:r>
          </a:p>
        </p:txBody>
      </p:sp>
      <p:sp>
        <p:nvSpPr>
          <p:cNvPr id="981" name="Shape 981"/>
          <p:cNvSpPr txBox="1"/>
          <p:nvPr>
            <p:ph idx="1" type="body"/>
          </p:nvPr>
        </p:nvSpPr>
        <p:spPr>
          <a:xfrm>
            <a:off x="831200" y="2870066"/>
            <a:ext cx="22721701" cy="9110400"/>
          </a:xfrm>
          <a:prstGeom prst="rect">
            <a:avLst/>
          </a:prstGeom>
          <a:noFill/>
          <a:ln>
            <a:noFill/>
          </a:ln>
        </p:spPr>
        <p:txBody>
          <a:bodyPr anchorCtr="0" anchor="t" bIns="243800" lIns="243800" rIns="243800" wrap="square" tIns="243800">
            <a:noAutofit/>
          </a:bodyPr>
          <a:lstStyle/>
          <a:p>
            <a:pPr indent="0" lvl="0" marL="0" marR="0" rtl="0" algn="l">
              <a:lnSpc>
                <a:spcPct val="115000"/>
              </a:lnSpc>
              <a:spcBef>
                <a:spcPts val="0"/>
              </a:spcBef>
              <a:spcAft>
                <a:spcPts val="0"/>
              </a:spcAft>
              <a:buClr>
                <a:srgbClr val="424242"/>
              </a:buClr>
              <a:buFont typeface="Roboto"/>
              <a:buNone/>
            </a:pPr>
            <a:r>
              <a:rPr b="0" i="0" lang="en-US" sz="5500" u="none" cap="none" strike="noStrike">
                <a:solidFill>
                  <a:schemeClr val="dk1"/>
                </a:solidFill>
                <a:latin typeface="Roboto"/>
                <a:ea typeface="Roboto"/>
                <a:cs typeface="Roboto"/>
                <a:sym typeface="Roboto"/>
              </a:rPr>
              <a:t>"merchantName": "Put Your Android Pay Merchant Name Here",</a:t>
            </a:r>
            <a:br>
              <a:rPr b="0" i="0" lang="en-US" sz="5500" u="none" cap="none" strike="noStrike">
                <a:solidFill>
                  <a:schemeClr val="dk1"/>
                </a:solidFill>
                <a:latin typeface="Roboto"/>
                <a:ea typeface="Roboto"/>
                <a:cs typeface="Roboto"/>
                <a:sym typeface="Roboto"/>
              </a:rPr>
            </a:br>
            <a:r>
              <a:rPr b="0" i="0" lang="en-US" sz="5500" u="none" cap="none" strike="noStrike">
                <a:solidFill>
                  <a:schemeClr val="dk1"/>
                </a:solidFill>
                <a:latin typeface="Roboto"/>
                <a:ea typeface="Roboto"/>
                <a:cs typeface="Roboto"/>
                <a:sym typeface="Roboto"/>
              </a:rPr>
              <a:t>"merchantId": "put_your_android_pay_merchant_id_here", "allowedCardNetworks": ["AMEX", "VISA", "MASTERCARD"],</a:t>
            </a:r>
            <a:br>
              <a:rPr b="0" i="0" lang="en-US" sz="5500" u="none" cap="none" strike="noStrike">
                <a:solidFill>
                  <a:schemeClr val="dk1"/>
                </a:solidFill>
                <a:latin typeface="Roboto"/>
                <a:ea typeface="Roboto"/>
                <a:cs typeface="Roboto"/>
                <a:sym typeface="Roboto"/>
              </a:rPr>
            </a:br>
            <a:r>
              <a:rPr b="0" i="0" lang="en-US" sz="5500" u="none" cap="none" strike="noStrike">
                <a:solidFill>
                  <a:schemeClr val="dk1"/>
                </a:solidFill>
                <a:latin typeface="Roboto"/>
                <a:ea typeface="Roboto"/>
                <a:cs typeface="Roboto"/>
                <a:sym typeface="Roboto"/>
              </a:rPr>
              <a:t>"paymentMethodTokenizationParameters": {</a:t>
            </a:r>
          </a:p>
          <a:p>
            <a:pPr indent="0" lvl="0" marL="0" marR="0" rtl="0" algn="l">
              <a:lnSpc>
                <a:spcPct val="115000"/>
              </a:lnSpc>
              <a:spcBef>
                <a:spcPts val="0"/>
              </a:spcBef>
              <a:spcAft>
                <a:spcPts val="0"/>
              </a:spcAft>
              <a:buClr>
                <a:srgbClr val="424242"/>
              </a:buClr>
              <a:buFont typeface="Roboto"/>
              <a:buNone/>
            </a:pPr>
            <a:r>
              <a:rPr b="0" i="0" lang="en-US" sz="5500" u="none" cap="none" strike="noStrike">
                <a:solidFill>
                  <a:schemeClr val="dk1"/>
                </a:solidFill>
                <a:latin typeface="Roboto"/>
                <a:ea typeface="Roboto"/>
                <a:cs typeface="Roboto"/>
                <a:sym typeface="Roboto"/>
              </a:rPr>
              <a:t>    "tokenizationType": "GATEWAY_TOKEN",</a:t>
            </a:r>
          </a:p>
          <a:p>
            <a:pPr indent="0" lvl="0" marL="0" marR="0" rtl="0" algn="l">
              <a:lnSpc>
                <a:spcPct val="115000"/>
              </a:lnSpc>
              <a:spcBef>
                <a:spcPts val="0"/>
              </a:spcBef>
              <a:spcAft>
                <a:spcPts val="0"/>
              </a:spcAft>
              <a:buClr>
                <a:srgbClr val="424242"/>
              </a:buClr>
              <a:buFont typeface="Roboto"/>
              <a:buNone/>
            </a:pPr>
            <a:r>
              <a:rPr b="0" i="0" lang="en-US" sz="5500" u="none" cap="none" strike="noStrike">
                <a:solidFill>
                  <a:schemeClr val="dk1"/>
                </a:solidFill>
                <a:latin typeface="Roboto"/>
                <a:ea typeface="Roboto"/>
                <a:cs typeface="Roboto"/>
                <a:sym typeface="Roboto"/>
              </a:rPr>
              <a:t>    "parameters": {</a:t>
            </a:r>
            <a:br>
              <a:rPr b="0" i="0" lang="en-US" sz="5500" u="none" cap="none" strike="noStrike">
                <a:solidFill>
                  <a:schemeClr val="dk1"/>
                </a:solidFill>
                <a:latin typeface="Roboto"/>
                <a:ea typeface="Roboto"/>
                <a:cs typeface="Roboto"/>
                <a:sym typeface="Roboto"/>
              </a:rPr>
            </a:br>
            <a:r>
              <a:rPr b="0" i="0" lang="en-US" sz="5500" u="none" cap="none" strike="noStrike">
                <a:solidFill>
                  <a:schemeClr val="dk1"/>
                </a:solidFill>
                <a:latin typeface="Roboto"/>
                <a:ea typeface="Roboto"/>
                <a:cs typeface="Roboto"/>
                <a:sym typeface="Roboto"/>
              </a:rPr>
              <a:t>        "gateway": "stripe",</a:t>
            </a:r>
            <a:br>
              <a:rPr b="0" i="0" lang="en-US" sz="5500" u="none" cap="none" strike="noStrike">
                <a:solidFill>
                  <a:schemeClr val="dk1"/>
                </a:solidFill>
                <a:latin typeface="Roboto"/>
                <a:ea typeface="Roboto"/>
                <a:cs typeface="Roboto"/>
                <a:sym typeface="Roboto"/>
              </a:rPr>
            </a:br>
            <a:r>
              <a:rPr b="0" i="0" lang="en-US" sz="5500" u="none" cap="none" strike="noStrike">
                <a:solidFill>
                  <a:schemeClr val="dk1"/>
                </a:solidFill>
                <a:latin typeface="Roboto"/>
                <a:ea typeface="Roboto"/>
                <a:cs typeface="Roboto"/>
                <a:sym typeface="Roboto"/>
              </a:rPr>
              <a:t>        "stripe:publishableKey": "...",</a:t>
            </a:r>
            <a:br>
              <a:rPr b="0" i="0" lang="en-US" sz="5500" u="none" cap="none" strike="noStrike">
                <a:solidFill>
                  <a:schemeClr val="dk1"/>
                </a:solidFill>
                <a:latin typeface="Roboto"/>
                <a:ea typeface="Roboto"/>
                <a:cs typeface="Roboto"/>
                <a:sym typeface="Roboto"/>
              </a:rPr>
            </a:br>
            <a:r>
              <a:rPr b="0" i="0" lang="en-US" sz="5500" u="none" cap="none" strike="noStrike">
                <a:solidFill>
                  <a:schemeClr val="dk1"/>
                </a:solidFill>
                <a:latin typeface="Roboto"/>
                <a:ea typeface="Roboto"/>
                <a:cs typeface="Roboto"/>
                <a:sym typeface="Roboto"/>
              </a:rPr>
              <a:t>        "stripe:version": "2016-07-06"}}}</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grpSp>
        <p:nvGrpSpPr>
          <p:cNvPr id="165" name="Shape 165"/>
          <p:cNvGrpSpPr/>
          <p:nvPr/>
        </p:nvGrpSpPr>
        <p:grpSpPr>
          <a:xfrm>
            <a:off x="1720497" y="1721130"/>
            <a:ext cx="1125316" cy="10254458"/>
            <a:chOff x="1720497" y="1721130"/>
            <a:chExt cx="1125316" cy="10254458"/>
          </a:xfrm>
        </p:grpSpPr>
        <p:grpSp>
          <p:nvGrpSpPr>
            <p:cNvPr id="166" name="Shape 166"/>
            <p:cNvGrpSpPr/>
            <p:nvPr/>
          </p:nvGrpSpPr>
          <p:grpSpPr>
            <a:xfrm>
              <a:off x="1720497" y="1721130"/>
              <a:ext cx="1125316" cy="763845"/>
              <a:chOff x="2294999" y="2243797"/>
              <a:chExt cx="354900" cy="240900"/>
            </a:xfrm>
          </p:grpSpPr>
          <p:sp>
            <p:nvSpPr>
              <p:cNvPr id="167" name="Shape 167"/>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68" name="Shape 168"/>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69" name="Shape 169"/>
            <p:cNvGrpSpPr/>
            <p:nvPr/>
          </p:nvGrpSpPr>
          <p:grpSpPr>
            <a:xfrm>
              <a:off x="1720497" y="2775642"/>
              <a:ext cx="1125316" cy="763845"/>
              <a:chOff x="2294999" y="2243797"/>
              <a:chExt cx="354900" cy="240900"/>
            </a:xfrm>
          </p:grpSpPr>
          <p:sp>
            <p:nvSpPr>
              <p:cNvPr id="170" name="Shape 170"/>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71" name="Shape 171"/>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72" name="Shape 172"/>
            <p:cNvGrpSpPr/>
            <p:nvPr/>
          </p:nvGrpSpPr>
          <p:grpSpPr>
            <a:xfrm>
              <a:off x="1720497" y="3830155"/>
              <a:ext cx="1125316" cy="763845"/>
              <a:chOff x="2294999" y="2243797"/>
              <a:chExt cx="354900" cy="240900"/>
            </a:xfrm>
          </p:grpSpPr>
          <p:sp>
            <p:nvSpPr>
              <p:cNvPr id="173" name="Shape 173"/>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74" name="Shape 174"/>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75" name="Shape 175"/>
            <p:cNvGrpSpPr/>
            <p:nvPr/>
          </p:nvGrpSpPr>
          <p:grpSpPr>
            <a:xfrm>
              <a:off x="1720497" y="4884667"/>
              <a:ext cx="1125316" cy="763845"/>
              <a:chOff x="2294999" y="2243797"/>
              <a:chExt cx="354900" cy="240900"/>
            </a:xfrm>
          </p:grpSpPr>
          <p:sp>
            <p:nvSpPr>
              <p:cNvPr id="176" name="Shape 176"/>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77" name="Shape 177"/>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78" name="Shape 178"/>
            <p:cNvGrpSpPr/>
            <p:nvPr/>
          </p:nvGrpSpPr>
          <p:grpSpPr>
            <a:xfrm>
              <a:off x="1720497" y="5939179"/>
              <a:ext cx="1125316" cy="763845"/>
              <a:chOff x="2294999" y="2243797"/>
              <a:chExt cx="354900" cy="240900"/>
            </a:xfrm>
          </p:grpSpPr>
          <p:sp>
            <p:nvSpPr>
              <p:cNvPr id="179" name="Shape 179"/>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80" name="Shape 180"/>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81" name="Shape 181"/>
            <p:cNvGrpSpPr/>
            <p:nvPr/>
          </p:nvGrpSpPr>
          <p:grpSpPr>
            <a:xfrm>
              <a:off x="1720497" y="6993692"/>
              <a:ext cx="1125316" cy="763845"/>
              <a:chOff x="2294999" y="2243797"/>
              <a:chExt cx="354900" cy="240900"/>
            </a:xfrm>
          </p:grpSpPr>
          <p:sp>
            <p:nvSpPr>
              <p:cNvPr id="182" name="Shape 182"/>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83" name="Shape 183"/>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84" name="Shape 184"/>
            <p:cNvGrpSpPr/>
            <p:nvPr/>
          </p:nvGrpSpPr>
          <p:grpSpPr>
            <a:xfrm>
              <a:off x="1720497" y="8048204"/>
              <a:ext cx="1125316" cy="763845"/>
              <a:chOff x="2294999" y="2243797"/>
              <a:chExt cx="354900" cy="240900"/>
            </a:xfrm>
          </p:grpSpPr>
          <p:sp>
            <p:nvSpPr>
              <p:cNvPr id="185" name="Shape 185"/>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86" name="Shape 186"/>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87" name="Shape 187"/>
            <p:cNvGrpSpPr/>
            <p:nvPr/>
          </p:nvGrpSpPr>
          <p:grpSpPr>
            <a:xfrm>
              <a:off x="1720497" y="9102717"/>
              <a:ext cx="1125316" cy="763845"/>
              <a:chOff x="2294999" y="2243797"/>
              <a:chExt cx="354900" cy="240900"/>
            </a:xfrm>
          </p:grpSpPr>
          <p:sp>
            <p:nvSpPr>
              <p:cNvPr id="188" name="Shape 188"/>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89" name="Shape 189"/>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90" name="Shape 190"/>
            <p:cNvGrpSpPr/>
            <p:nvPr/>
          </p:nvGrpSpPr>
          <p:grpSpPr>
            <a:xfrm>
              <a:off x="1720497" y="10157229"/>
              <a:ext cx="1125316" cy="763845"/>
              <a:chOff x="2294999" y="2243797"/>
              <a:chExt cx="354900" cy="240900"/>
            </a:xfrm>
          </p:grpSpPr>
          <p:sp>
            <p:nvSpPr>
              <p:cNvPr id="191" name="Shape 191"/>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92" name="Shape 192"/>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193" name="Shape 193"/>
            <p:cNvGrpSpPr/>
            <p:nvPr/>
          </p:nvGrpSpPr>
          <p:grpSpPr>
            <a:xfrm>
              <a:off x="1720497" y="11211742"/>
              <a:ext cx="1125316" cy="763845"/>
              <a:chOff x="2294999" y="2243797"/>
              <a:chExt cx="354900" cy="240900"/>
            </a:xfrm>
          </p:grpSpPr>
          <p:sp>
            <p:nvSpPr>
              <p:cNvPr id="194" name="Shape 194"/>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95" name="Shape 195"/>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196" name="Shape 196"/>
          <p:cNvGrpSpPr/>
          <p:nvPr/>
        </p:nvGrpSpPr>
        <p:grpSpPr>
          <a:xfrm>
            <a:off x="3827553" y="1721130"/>
            <a:ext cx="1125316" cy="10254458"/>
            <a:chOff x="1720497" y="1721130"/>
            <a:chExt cx="1125316" cy="10254458"/>
          </a:xfrm>
        </p:grpSpPr>
        <p:grpSp>
          <p:nvGrpSpPr>
            <p:cNvPr id="197" name="Shape 197"/>
            <p:cNvGrpSpPr/>
            <p:nvPr/>
          </p:nvGrpSpPr>
          <p:grpSpPr>
            <a:xfrm>
              <a:off x="1720497" y="1721130"/>
              <a:ext cx="1125316" cy="763845"/>
              <a:chOff x="2294999" y="2243797"/>
              <a:chExt cx="354900" cy="240900"/>
            </a:xfrm>
          </p:grpSpPr>
          <p:sp>
            <p:nvSpPr>
              <p:cNvPr id="198" name="Shape 198"/>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199" name="Shape 199"/>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00" name="Shape 200"/>
            <p:cNvGrpSpPr/>
            <p:nvPr/>
          </p:nvGrpSpPr>
          <p:grpSpPr>
            <a:xfrm>
              <a:off x="1720497" y="2775642"/>
              <a:ext cx="1125316" cy="763845"/>
              <a:chOff x="2294999" y="2243797"/>
              <a:chExt cx="354900" cy="240900"/>
            </a:xfrm>
          </p:grpSpPr>
          <p:sp>
            <p:nvSpPr>
              <p:cNvPr id="201" name="Shape 201"/>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02" name="Shape 202"/>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03" name="Shape 203"/>
            <p:cNvGrpSpPr/>
            <p:nvPr/>
          </p:nvGrpSpPr>
          <p:grpSpPr>
            <a:xfrm>
              <a:off x="1720497" y="3830155"/>
              <a:ext cx="1125316" cy="763845"/>
              <a:chOff x="2294999" y="2243797"/>
              <a:chExt cx="354900" cy="240900"/>
            </a:xfrm>
          </p:grpSpPr>
          <p:sp>
            <p:nvSpPr>
              <p:cNvPr id="204" name="Shape 204"/>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05" name="Shape 205"/>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06" name="Shape 206"/>
            <p:cNvGrpSpPr/>
            <p:nvPr/>
          </p:nvGrpSpPr>
          <p:grpSpPr>
            <a:xfrm>
              <a:off x="1720497" y="4884667"/>
              <a:ext cx="1125316" cy="763845"/>
              <a:chOff x="2294999" y="2243797"/>
              <a:chExt cx="354900" cy="240900"/>
            </a:xfrm>
          </p:grpSpPr>
          <p:sp>
            <p:nvSpPr>
              <p:cNvPr id="207" name="Shape 207"/>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08" name="Shape 208"/>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09" name="Shape 209"/>
            <p:cNvGrpSpPr/>
            <p:nvPr/>
          </p:nvGrpSpPr>
          <p:grpSpPr>
            <a:xfrm>
              <a:off x="1720497" y="5939179"/>
              <a:ext cx="1125316" cy="763845"/>
              <a:chOff x="2294999" y="2243797"/>
              <a:chExt cx="354900" cy="240900"/>
            </a:xfrm>
          </p:grpSpPr>
          <p:sp>
            <p:nvSpPr>
              <p:cNvPr id="210" name="Shape 210"/>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11" name="Shape 211"/>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12" name="Shape 212"/>
            <p:cNvGrpSpPr/>
            <p:nvPr/>
          </p:nvGrpSpPr>
          <p:grpSpPr>
            <a:xfrm>
              <a:off x="1720497" y="6993692"/>
              <a:ext cx="1125316" cy="763845"/>
              <a:chOff x="2294999" y="2243797"/>
              <a:chExt cx="354900" cy="240900"/>
            </a:xfrm>
          </p:grpSpPr>
          <p:sp>
            <p:nvSpPr>
              <p:cNvPr id="213" name="Shape 213"/>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14" name="Shape 214"/>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15" name="Shape 215"/>
            <p:cNvGrpSpPr/>
            <p:nvPr/>
          </p:nvGrpSpPr>
          <p:grpSpPr>
            <a:xfrm>
              <a:off x="1720497" y="8048204"/>
              <a:ext cx="1125316" cy="763845"/>
              <a:chOff x="2294999" y="2243797"/>
              <a:chExt cx="354900" cy="240900"/>
            </a:xfrm>
          </p:grpSpPr>
          <p:sp>
            <p:nvSpPr>
              <p:cNvPr id="216" name="Shape 216"/>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17" name="Shape 217"/>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18" name="Shape 218"/>
            <p:cNvGrpSpPr/>
            <p:nvPr/>
          </p:nvGrpSpPr>
          <p:grpSpPr>
            <a:xfrm>
              <a:off x="1720497" y="9102717"/>
              <a:ext cx="1125316" cy="763845"/>
              <a:chOff x="2294999" y="2243797"/>
              <a:chExt cx="354900" cy="240900"/>
            </a:xfrm>
          </p:grpSpPr>
          <p:sp>
            <p:nvSpPr>
              <p:cNvPr id="219" name="Shape 219"/>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20" name="Shape 220"/>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21" name="Shape 221"/>
            <p:cNvGrpSpPr/>
            <p:nvPr/>
          </p:nvGrpSpPr>
          <p:grpSpPr>
            <a:xfrm>
              <a:off x="1720497" y="10157229"/>
              <a:ext cx="1125316" cy="763845"/>
              <a:chOff x="2294999" y="2243797"/>
              <a:chExt cx="354900" cy="240900"/>
            </a:xfrm>
          </p:grpSpPr>
          <p:sp>
            <p:nvSpPr>
              <p:cNvPr id="222" name="Shape 222"/>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23" name="Shape 223"/>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24" name="Shape 224"/>
            <p:cNvGrpSpPr/>
            <p:nvPr/>
          </p:nvGrpSpPr>
          <p:grpSpPr>
            <a:xfrm>
              <a:off x="1720497" y="11211742"/>
              <a:ext cx="1125316" cy="763845"/>
              <a:chOff x="2294999" y="2243797"/>
              <a:chExt cx="354900" cy="240900"/>
            </a:xfrm>
          </p:grpSpPr>
          <p:sp>
            <p:nvSpPr>
              <p:cNvPr id="225" name="Shape 225"/>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26" name="Shape 226"/>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227" name="Shape 227"/>
          <p:cNvGrpSpPr/>
          <p:nvPr/>
        </p:nvGrpSpPr>
        <p:grpSpPr>
          <a:xfrm>
            <a:off x="5934609" y="1721130"/>
            <a:ext cx="1125316" cy="10254458"/>
            <a:chOff x="1720497" y="1721130"/>
            <a:chExt cx="1125316" cy="10254458"/>
          </a:xfrm>
        </p:grpSpPr>
        <p:grpSp>
          <p:nvGrpSpPr>
            <p:cNvPr id="228" name="Shape 228"/>
            <p:cNvGrpSpPr/>
            <p:nvPr/>
          </p:nvGrpSpPr>
          <p:grpSpPr>
            <a:xfrm>
              <a:off x="1720497" y="1721130"/>
              <a:ext cx="1125316" cy="763845"/>
              <a:chOff x="2294999" y="2243797"/>
              <a:chExt cx="354900" cy="240900"/>
            </a:xfrm>
          </p:grpSpPr>
          <p:sp>
            <p:nvSpPr>
              <p:cNvPr id="229" name="Shape 229"/>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30" name="Shape 230"/>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31" name="Shape 231"/>
            <p:cNvGrpSpPr/>
            <p:nvPr/>
          </p:nvGrpSpPr>
          <p:grpSpPr>
            <a:xfrm>
              <a:off x="1720497" y="2775642"/>
              <a:ext cx="1125316" cy="763845"/>
              <a:chOff x="2294999" y="2243797"/>
              <a:chExt cx="354900" cy="240900"/>
            </a:xfrm>
          </p:grpSpPr>
          <p:sp>
            <p:nvSpPr>
              <p:cNvPr id="232" name="Shape 232"/>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33" name="Shape 233"/>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34" name="Shape 234"/>
            <p:cNvGrpSpPr/>
            <p:nvPr/>
          </p:nvGrpSpPr>
          <p:grpSpPr>
            <a:xfrm>
              <a:off x="1720497" y="3830155"/>
              <a:ext cx="1125316" cy="763845"/>
              <a:chOff x="2294999" y="2243797"/>
              <a:chExt cx="354900" cy="240900"/>
            </a:xfrm>
          </p:grpSpPr>
          <p:sp>
            <p:nvSpPr>
              <p:cNvPr id="235" name="Shape 235"/>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36" name="Shape 236"/>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37" name="Shape 237"/>
            <p:cNvGrpSpPr/>
            <p:nvPr/>
          </p:nvGrpSpPr>
          <p:grpSpPr>
            <a:xfrm>
              <a:off x="1720497" y="4884667"/>
              <a:ext cx="1125316" cy="763845"/>
              <a:chOff x="2294999" y="2243797"/>
              <a:chExt cx="354900" cy="240900"/>
            </a:xfrm>
          </p:grpSpPr>
          <p:sp>
            <p:nvSpPr>
              <p:cNvPr id="238" name="Shape 238"/>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39" name="Shape 239"/>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40" name="Shape 240"/>
            <p:cNvGrpSpPr/>
            <p:nvPr/>
          </p:nvGrpSpPr>
          <p:grpSpPr>
            <a:xfrm>
              <a:off x="1720497" y="5939179"/>
              <a:ext cx="1125316" cy="763845"/>
              <a:chOff x="2294999" y="2243797"/>
              <a:chExt cx="354900" cy="240900"/>
            </a:xfrm>
          </p:grpSpPr>
          <p:sp>
            <p:nvSpPr>
              <p:cNvPr id="241" name="Shape 241"/>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42" name="Shape 242"/>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43" name="Shape 243"/>
            <p:cNvGrpSpPr/>
            <p:nvPr/>
          </p:nvGrpSpPr>
          <p:grpSpPr>
            <a:xfrm>
              <a:off x="1720497" y="6993692"/>
              <a:ext cx="1125316" cy="763845"/>
              <a:chOff x="2294999" y="2243797"/>
              <a:chExt cx="354900" cy="240900"/>
            </a:xfrm>
          </p:grpSpPr>
          <p:sp>
            <p:nvSpPr>
              <p:cNvPr id="244" name="Shape 244"/>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45" name="Shape 245"/>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46" name="Shape 246"/>
            <p:cNvGrpSpPr/>
            <p:nvPr/>
          </p:nvGrpSpPr>
          <p:grpSpPr>
            <a:xfrm>
              <a:off x="1720497" y="8048204"/>
              <a:ext cx="1125316" cy="763845"/>
              <a:chOff x="2294999" y="2243797"/>
              <a:chExt cx="354900" cy="240900"/>
            </a:xfrm>
          </p:grpSpPr>
          <p:sp>
            <p:nvSpPr>
              <p:cNvPr id="247" name="Shape 247"/>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48" name="Shape 248"/>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49" name="Shape 249"/>
            <p:cNvGrpSpPr/>
            <p:nvPr/>
          </p:nvGrpSpPr>
          <p:grpSpPr>
            <a:xfrm>
              <a:off x="1720497" y="9102717"/>
              <a:ext cx="1125316" cy="763845"/>
              <a:chOff x="2294999" y="2243797"/>
              <a:chExt cx="354900" cy="240900"/>
            </a:xfrm>
          </p:grpSpPr>
          <p:sp>
            <p:nvSpPr>
              <p:cNvPr id="250" name="Shape 250"/>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51" name="Shape 251"/>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52" name="Shape 252"/>
            <p:cNvGrpSpPr/>
            <p:nvPr/>
          </p:nvGrpSpPr>
          <p:grpSpPr>
            <a:xfrm>
              <a:off x="1720497" y="10157229"/>
              <a:ext cx="1125316" cy="763845"/>
              <a:chOff x="2294999" y="2243797"/>
              <a:chExt cx="354900" cy="240900"/>
            </a:xfrm>
          </p:grpSpPr>
          <p:sp>
            <p:nvSpPr>
              <p:cNvPr id="253" name="Shape 253"/>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54" name="Shape 254"/>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55" name="Shape 255"/>
            <p:cNvGrpSpPr/>
            <p:nvPr/>
          </p:nvGrpSpPr>
          <p:grpSpPr>
            <a:xfrm>
              <a:off x="1720497" y="11211742"/>
              <a:ext cx="1125316" cy="763845"/>
              <a:chOff x="2294999" y="2243797"/>
              <a:chExt cx="354900" cy="240900"/>
            </a:xfrm>
          </p:grpSpPr>
          <p:sp>
            <p:nvSpPr>
              <p:cNvPr id="256" name="Shape 256"/>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57" name="Shape 257"/>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258" name="Shape 258"/>
          <p:cNvGrpSpPr/>
          <p:nvPr/>
        </p:nvGrpSpPr>
        <p:grpSpPr>
          <a:xfrm>
            <a:off x="8041665" y="1721130"/>
            <a:ext cx="1125316" cy="10254458"/>
            <a:chOff x="1720497" y="1721130"/>
            <a:chExt cx="1125316" cy="10254458"/>
          </a:xfrm>
        </p:grpSpPr>
        <p:grpSp>
          <p:nvGrpSpPr>
            <p:cNvPr id="259" name="Shape 259"/>
            <p:cNvGrpSpPr/>
            <p:nvPr/>
          </p:nvGrpSpPr>
          <p:grpSpPr>
            <a:xfrm>
              <a:off x="1720497" y="1721130"/>
              <a:ext cx="1125316" cy="763845"/>
              <a:chOff x="2294999" y="2243797"/>
              <a:chExt cx="354900" cy="240900"/>
            </a:xfrm>
          </p:grpSpPr>
          <p:sp>
            <p:nvSpPr>
              <p:cNvPr id="260" name="Shape 260"/>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61" name="Shape 261"/>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62" name="Shape 262"/>
            <p:cNvGrpSpPr/>
            <p:nvPr/>
          </p:nvGrpSpPr>
          <p:grpSpPr>
            <a:xfrm>
              <a:off x="1720497" y="2775642"/>
              <a:ext cx="1125316" cy="763845"/>
              <a:chOff x="2294999" y="2243797"/>
              <a:chExt cx="354900" cy="240900"/>
            </a:xfrm>
          </p:grpSpPr>
          <p:sp>
            <p:nvSpPr>
              <p:cNvPr id="263" name="Shape 263"/>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64" name="Shape 264"/>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65" name="Shape 265"/>
            <p:cNvGrpSpPr/>
            <p:nvPr/>
          </p:nvGrpSpPr>
          <p:grpSpPr>
            <a:xfrm>
              <a:off x="1720497" y="3830155"/>
              <a:ext cx="1125316" cy="763845"/>
              <a:chOff x="2294999" y="2243797"/>
              <a:chExt cx="354900" cy="240900"/>
            </a:xfrm>
          </p:grpSpPr>
          <p:sp>
            <p:nvSpPr>
              <p:cNvPr id="266" name="Shape 266"/>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67" name="Shape 267"/>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68" name="Shape 268"/>
            <p:cNvGrpSpPr/>
            <p:nvPr/>
          </p:nvGrpSpPr>
          <p:grpSpPr>
            <a:xfrm>
              <a:off x="1720497" y="4884667"/>
              <a:ext cx="1125316" cy="763845"/>
              <a:chOff x="2294999" y="2243797"/>
              <a:chExt cx="354900" cy="240900"/>
            </a:xfrm>
          </p:grpSpPr>
          <p:sp>
            <p:nvSpPr>
              <p:cNvPr id="269" name="Shape 269"/>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70" name="Shape 270"/>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71" name="Shape 271"/>
            <p:cNvGrpSpPr/>
            <p:nvPr/>
          </p:nvGrpSpPr>
          <p:grpSpPr>
            <a:xfrm>
              <a:off x="1720497" y="5939179"/>
              <a:ext cx="1125316" cy="763845"/>
              <a:chOff x="2294999" y="2243797"/>
              <a:chExt cx="354900" cy="240900"/>
            </a:xfrm>
          </p:grpSpPr>
          <p:sp>
            <p:nvSpPr>
              <p:cNvPr id="272" name="Shape 272"/>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73" name="Shape 273"/>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74" name="Shape 274"/>
            <p:cNvGrpSpPr/>
            <p:nvPr/>
          </p:nvGrpSpPr>
          <p:grpSpPr>
            <a:xfrm>
              <a:off x="1720497" y="6993692"/>
              <a:ext cx="1125316" cy="763845"/>
              <a:chOff x="2294999" y="2243797"/>
              <a:chExt cx="354900" cy="240900"/>
            </a:xfrm>
          </p:grpSpPr>
          <p:sp>
            <p:nvSpPr>
              <p:cNvPr id="275" name="Shape 275"/>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76" name="Shape 276"/>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77" name="Shape 277"/>
            <p:cNvGrpSpPr/>
            <p:nvPr/>
          </p:nvGrpSpPr>
          <p:grpSpPr>
            <a:xfrm>
              <a:off x="1720497" y="8048204"/>
              <a:ext cx="1125316" cy="763845"/>
              <a:chOff x="2294999" y="2243797"/>
              <a:chExt cx="354900" cy="240900"/>
            </a:xfrm>
          </p:grpSpPr>
          <p:sp>
            <p:nvSpPr>
              <p:cNvPr id="278" name="Shape 278"/>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79" name="Shape 279"/>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80" name="Shape 280"/>
            <p:cNvGrpSpPr/>
            <p:nvPr/>
          </p:nvGrpSpPr>
          <p:grpSpPr>
            <a:xfrm>
              <a:off x="1720497" y="9102717"/>
              <a:ext cx="1125316" cy="763845"/>
              <a:chOff x="2294999" y="2243797"/>
              <a:chExt cx="354900" cy="240900"/>
            </a:xfrm>
          </p:grpSpPr>
          <p:sp>
            <p:nvSpPr>
              <p:cNvPr id="281" name="Shape 281"/>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82" name="Shape 282"/>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83" name="Shape 283"/>
            <p:cNvGrpSpPr/>
            <p:nvPr/>
          </p:nvGrpSpPr>
          <p:grpSpPr>
            <a:xfrm>
              <a:off x="1720497" y="10157229"/>
              <a:ext cx="1125316" cy="763845"/>
              <a:chOff x="2294999" y="2243797"/>
              <a:chExt cx="354900" cy="240900"/>
            </a:xfrm>
          </p:grpSpPr>
          <p:sp>
            <p:nvSpPr>
              <p:cNvPr id="284" name="Shape 284"/>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85" name="Shape 285"/>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86" name="Shape 286"/>
            <p:cNvGrpSpPr/>
            <p:nvPr/>
          </p:nvGrpSpPr>
          <p:grpSpPr>
            <a:xfrm>
              <a:off x="1720497" y="11211742"/>
              <a:ext cx="1125316" cy="763845"/>
              <a:chOff x="2294999" y="2243797"/>
              <a:chExt cx="354900" cy="240900"/>
            </a:xfrm>
          </p:grpSpPr>
          <p:sp>
            <p:nvSpPr>
              <p:cNvPr id="287" name="Shape 287"/>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88" name="Shape 288"/>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289" name="Shape 289"/>
          <p:cNvGrpSpPr/>
          <p:nvPr/>
        </p:nvGrpSpPr>
        <p:grpSpPr>
          <a:xfrm>
            <a:off x="10148722" y="1721130"/>
            <a:ext cx="1125316" cy="10254458"/>
            <a:chOff x="10148722" y="1721130"/>
            <a:chExt cx="1125316" cy="10254458"/>
          </a:xfrm>
        </p:grpSpPr>
        <p:grpSp>
          <p:nvGrpSpPr>
            <p:cNvPr id="290" name="Shape 290"/>
            <p:cNvGrpSpPr/>
            <p:nvPr/>
          </p:nvGrpSpPr>
          <p:grpSpPr>
            <a:xfrm>
              <a:off x="10148722" y="1721130"/>
              <a:ext cx="1125316" cy="763845"/>
              <a:chOff x="2294999" y="2243797"/>
              <a:chExt cx="354900" cy="240900"/>
            </a:xfrm>
          </p:grpSpPr>
          <p:sp>
            <p:nvSpPr>
              <p:cNvPr id="291" name="Shape 291"/>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92" name="Shape 292"/>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93" name="Shape 293"/>
            <p:cNvGrpSpPr/>
            <p:nvPr/>
          </p:nvGrpSpPr>
          <p:grpSpPr>
            <a:xfrm>
              <a:off x="10148722" y="2775642"/>
              <a:ext cx="1125316" cy="763845"/>
              <a:chOff x="2294999" y="2243797"/>
              <a:chExt cx="354900" cy="240900"/>
            </a:xfrm>
          </p:grpSpPr>
          <p:sp>
            <p:nvSpPr>
              <p:cNvPr id="294" name="Shape 294"/>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95" name="Shape 295"/>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96" name="Shape 296"/>
            <p:cNvGrpSpPr/>
            <p:nvPr/>
          </p:nvGrpSpPr>
          <p:grpSpPr>
            <a:xfrm>
              <a:off x="10148722" y="3830155"/>
              <a:ext cx="1125316" cy="763845"/>
              <a:chOff x="2294999" y="2243797"/>
              <a:chExt cx="354900" cy="240900"/>
            </a:xfrm>
          </p:grpSpPr>
          <p:sp>
            <p:nvSpPr>
              <p:cNvPr id="297" name="Shape 297"/>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298" name="Shape 298"/>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299" name="Shape 299"/>
            <p:cNvGrpSpPr/>
            <p:nvPr/>
          </p:nvGrpSpPr>
          <p:grpSpPr>
            <a:xfrm>
              <a:off x="10148722" y="4884667"/>
              <a:ext cx="1125316" cy="763845"/>
              <a:chOff x="2294999" y="2243797"/>
              <a:chExt cx="354900" cy="240900"/>
            </a:xfrm>
          </p:grpSpPr>
          <p:sp>
            <p:nvSpPr>
              <p:cNvPr id="300" name="Shape 300"/>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01" name="Shape 301"/>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02" name="Shape 302"/>
            <p:cNvGrpSpPr/>
            <p:nvPr/>
          </p:nvGrpSpPr>
          <p:grpSpPr>
            <a:xfrm>
              <a:off x="10148722" y="5939179"/>
              <a:ext cx="1125316" cy="763845"/>
              <a:chOff x="2294999" y="2243797"/>
              <a:chExt cx="354900" cy="240900"/>
            </a:xfrm>
          </p:grpSpPr>
          <p:sp>
            <p:nvSpPr>
              <p:cNvPr id="303" name="Shape 303"/>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04" name="Shape 304"/>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05" name="Shape 305"/>
            <p:cNvGrpSpPr/>
            <p:nvPr/>
          </p:nvGrpSpPr>
          <p:grpSpPr>
            <a:xfrm>
              <a:off x="10148722" y="6993692"/>
              <a:ext cx="1125316" cy="763845"/>
              <a:chOff x="2294999" y="2243797"/>
              <a:chExt cx="354900" cy="240900"/>
            </a:xfrm>
          </p:grpSpPr>
          <p:sp>
            <p:nvSpPr>
              <p:cNvPr id="306" name="Shape 306"/>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07" name="Shape 307"/>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08" name="Shape 308"/>
            <p:cNvGrpSpPr/>
            <p:nvPr/>
          </p:nvGrpSpPr>
          <p:grpSpPr>
            <a:xfrm>
              <a:off x="10148722" y="8048204"/>
              <a:ext cx="1125316" cy="763845"/>
              <a:chOff x="2294999" y="2243797"/>
              <a:chExt cx="354900" cy="240900"/>
            </a:xfrm>
          </p:grpSpPr>
          <p:sp>
            <p:nvSpPr>
              <p:cNvPr id="309" name="Shape 309"/>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10" name="Shape 310"/>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11" name="Shape 311"/>
            <p:cNvGrpSpPr/>
            <p:nvPr/>
          </p:nvGrpSpPr>
          <p:grpSpPr>
            <a:xfrm>
              <a:off x="10148722" y="9102717"/>
              <a:ext cx="1125316" cy="763845"/>
              <a:chOff x="2294999" y="2243797"/>
              <a:chExt cx="354900" cy="240900"/>
            </a:xfrm>
          </p:grpSpPr>
          <p:sp>
            <p:nvSpPr>
              <p:cNvPr id="312" name="Shape 312"/>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13" name="Shape 313"/>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14" name="Shape 314"/>
            <p:cNvGrpSpPr/>
            <p:nvPr/>
          </p:nvGrpSpPr>
          <p:grpSpPr>
            <a:xfrm>
              <a:off x="10148722" y="10157229"/>
              <a:ext cx="1125316" cy="763845"/>
              <a:chOff x="2294999" y="2243797"/>
              <a:chExt cx="354900" cy="240900"/>
            </a:xfrm>
          </p:grpSpPr>
          <p:sp>
            <p:nvSpPr>
              <p:cNvPr id="315" name="Shape 315"/>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16" name="Shape 316"/>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17" name="Shape 317"/>
            <p:cNvGrpSpPr/>
            <p:nvPr/>
          </p:nvGrpSpPr>
          <p:grpSpPr>
            <a:xfrm>
              <a:off x="10148722" y="11211742"/>
              <a:ext cx="1125316" cy="763845"/>
              <a:chOff x="2294999" y="2243797"/>
              <a:chExt cx="354900" cy="240900"/>
            </a:xfrm>
          </p:grpSpPr>
          <p:sp>
            <p:nvSpPr>
              <p:cNvPr id="318" name="Shape 318"/>
              <p:cNvSpPr/>
              <p:nvPr/>
            </p:nvSpPr>
            <p:spPr>
              <a:xfrm>
                <a:off x="2294999" y="2243797"/>
                <a:ext cx="354900" cy="240900"/>
              </a:xfrm>
              <a:custGeom>
                <a:pathLst>
                  <a:path extrusionOk="0" h="120000" w="120000">
                    <a:moveTo>
                      <a:pt x="100000" y="105000"/>
                    </a:moveTo>
                    <a:cubicBezTo>
                      <a:pt x="105625" y="105000"/>
                      <a:pt x="110000" y="98437"/>
                      <a:pt x="110000" y="90000"/>
                    </a:cubicBezTo>
                    <a:cubicBezTo>
                      <a:pt x="110000" y="15000"/>
                      <a:pt x="110000" y="15000"/>
                      <a:pt x="110000" y="15000"/>
                    </a:cubicBezTo>
                    <a:cubicBezTo>
                      <a:pt x="110000" y="6562"/>
                      <a:pt x="105625" y="0"/>
                      <a:pt x="100000" y="0"/>
                    </a:cubicBezTo>
                    <a:cubicBezTo>
                      <a:pt x="20000" y="0"/>
                      <a:pt x="20000" y="0"/>
                      <a:pt x="20000" y="0"/>
                    </a:cubicBezTo>
                    <a:cubicBezTo>
                      <a:pt x="14375" y="0"/>
                      <a:pt x="10000" y="6562"/>
                      <a:pt x="10000" y="15000"/>
                    </a:cubicBezTo>
                    <a:cubicBezTo>
                      <a:pt x="10000" y="90000"/>
                      <a:pt x="10000" y="90000"/>
                      <a:pt x="10000" y="90000"/>
                    </a:cubicBezTo>
                    <a:cubicBezTo>
                      <a:pt x="10000" y="98437"/>
                      <a:pt x="14375" y="105000"/>
                      <a:pt x="20000" y="105000"/>
                    </a:cubicBezTo>
                    <a:cubicBezTo>
                      <a:pt x="0" y="105000"/>
                      <a:pt x="0" y="105000"/>
                      <a:pt x="0" y="105000"/>
                    </a:cubicBezTo>
                    <a:cubicBezTo>
                      <a:pt x="0" y="120000"/>
                      <a:pt x="0" y="120000"/>
                      <a:pt x="0" y="120000"/>
                    </a:cubicBezTo>
                    <a:cubicBezTo>
                      <a:pt x="120000" y="120000"/>
                      <a:pt x="120000" y="120000"/>
                      <a:pt x="120000" y="120000"/>
                    </a:cubicBezTo>
                    <a:cubicBezTo>
                      <a:pt x="120000" y="105000"/>
                      <a:pt x="120000" y="105000"/>
                      <a:pt x="120000" y="105000"/>
                    </a:cubicBezTo>
                    <a:lnTo>
                      <a:pt x="100000" y="105000"/>
                    </a:lnTo>
                    <a:close/>
                    <a:moveTo>
                      <a:pt x="20000" y="15000"/>
                    </a:moveTo>
                    <a:cubicBezTo>
                      <a:pt x="100000" y="15000"/>
                      <a:pt x="100000" y="15000"/>
                      <a:pt x="100000" y="15000"/>
                    </a:cubicBezTo>
                    <a:cubicBezTo>
                      <a:pt x="100000" y="90000"/>
                      <a:pt x="100000" y="90000"/>
                      <a:pt x="100000" y="90000"/>
                    </a:cubicBezTo>
                    <a:cubicBezTo>
                      <a:pt x="20000" y="90000"/>
                      <a:pt x="20000" y="90000"/>
                      <a:pt x="20000" y="90000"/>
                    </a:cubicBezTo>
                    <a:lnTo>
                      <a:pt x="20000" y="15000"/>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19" name="Shape 319"/>
              <p:cNvSpPr/>
              <p:nvPr/>
            </p:nvSpPr>
            <p:spPr>
              <a:xfrm>
                <a:off x="2442725" y="2293169"/>
                <a:ext cx="59400" cy="1104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320" name="Shape 320"/>
          <p:cNvSpPr/>
          <p:nvPr/>
        </p:nvSpPr>
        <p:spPr>
          <a:xfrm>
            <a:off x="12909856" y="7169875"/>
            <a:ext cx="9582300" cy="3143100"/>
          </a:xfrm>
          <a:prstGeom prst="rect">
            <a:avLst/>
          </a:prstGeom>
          <a:no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445A65"/>
              </a:buClr>
              <a:buFont typeface="Roboto"/>
              <a:buNone/>
            </a:pPr>
            <a:r>
              <a:rPr b="1" i="0" lang="en-US" sz="20000" u="none" cap="none" strike="noStrike">
                <a:solidFill>
                  <a:srgbClr val="FF5151"/>
                </a:solidFill>
                <a:latin typeface="Roboto"/>
                <a:ea typeface="Roboto"/>
                <a:cs typeface="Roboto"/>
                <a:sym typeface="Roboto"/>
              </a:rPr>
              <a:t>66%</a:t>
            </a:r>
          </a:p>
        </p:txBody>
      </p:sp>
      <p:sp>
        <p:nvSpPr>
          <p:cNvPr id="321" name="Shape 321"/>
          <p:cNvSpPr/>
          <p:nvPr/>
        </p:nvSpPr>
        <p:spPr>
          <a:xfrm>
            <a:off x="13023368" y="10102525"/>
            <a:ext cx="10131899" cy="1968000"/>
          </a:xfrm>
          <a:prstGeom prst="rect">
            <a:avLst/>
          </a:prstGeom>
          <a:no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445A65"/>
              </a:buClr>
              <a:buFont typeface="Roboto"/>
              <a:buNone/>
            </a:pPr>
            <a:r>
              <a:rPr b="0" i="0" lang="en-US" sz="6100" u="none" cap="none" strike="noStrike">
                <a:solidFill>
                  <a:srgbClr val="FF5151"/>
                </a:solidFill>
                <a:latin typeface="Roboto"/>
                <a:ea typeface="Roboto"/>
                <a:cs typeface="Roboto"/>
                <a:sym typeface="Roboto"/>
              </a:rPr>
              <a:t>Fewer conversions on mobile websites</a:t>
            </a:r>
          </a:p>
        </p:txBody>
      </p:sp>
      <p:cxnSp>
        <p:nvCxnSpPr>
          <p:cNvPr id="322" name="Shape 322"/>
          <p:cNvCxnSpPr/>
          <p:nvPr/>
        </p:nvCxnSpPr>
        <p:spPr>
          <a:xfrm>
            <a:off x="12192000" y="1608075"/>
            <a:ext cx="0" cy="10480800"/>
          </a:xfrm>
          <a:prstGeom prst="straightConnector1">
            <a:avLst/>
          </a:prstGeom>
          <a:noFill/>
          <a:ln cap="flat" cmpd="sng" w="38100">
            <a:solidFill>
              <a:srgbClr val="757575"/>
            </a:solidFill>
            <a:prstDash val="solid"/>
            <a:round/>
            <a:headEnd len="med" w="med" type="none"/>
            <a:tailEnd len="med" w="med" type="none"/>
          </a:ln>
        </p:spPr>
      </p:cxnSp>
      <p:grpSp>
        <p:nvGrpSpPr>
          <p:cNvPr id="323" name="Shape 323"/>
          <p:cNvGrpSpPr/>
          <p:nvPr/>
        </p:nvGrpSpPr>
        <p:grpSpPr>
          <a:xfrm>
            <a:off x="13137681" y="1738076"/>
            <a:ext cx="458297" cy="4948002"/>
            <a:chOff x="13325717" y="1738076"/>
            <a:chExt cx="458297" cy="4948002"/>
          </a:xfrm>
        </p:grpSpPr>
        <p:grpSp>
          <p:nvGrpSpPr>
            <p:cNvPr id="324" name="Shape 324"/>
            <p:cNvGrpSpPr/>
            <p:nvPr/>
          </p:nvGrpSpPr>
          <p:grpSpPr>
            <a:xfrm>
              <a:off x="13325717" y="1738076"/>
              <a:ext cx="458297" cy="729951"/>
              <a:chOff x="5642059" y="3283070"/>
              <a:chExt cx="615000" cy="979800"/>
            </a:xfrm>
          </p:grpSpPr>
          <p:sp>
            <p:nvSpPr>
              <p:cNvPr id="325" name="Shape 325"/>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26" name="Shape 326"/>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27" name="Shape 327"/>
            <p:cNvGrpSpPr/>
            <p:nvPr/>
          </p:nvGrpSpPr>
          <p:grpSpPr>
            <a:xfrm>
              <a:off x="13325717" y="2792589"/>
              <a:ext cx="458297" cy="729951"/>
              <a:chOff x="5642059" y="3283070"/>
              <a:chExt cx="615000" cy="979800"/>
            </a:xfrm>
          </p:grpSpPr>
          <p:sp>
            <p:nvSpPr>
              <p:cNvPr id="328" name="Shape 328"/>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29" name="Shape 329"/>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30" name="Shape 330"/>
            <p:cNvGrpSpPr/>
            <p:nvPr/>
          </p:nvGrpSpPr>
          <p:grpSpPr>
            <a:xfrm>
              <a:off x="13325717" y="3847102"/>
              <a:ext cx="458297" cy="729950"/>
              <a:chOff x="5642059" y="3283070"/>
              <a:chExt cx="615000" cy="979800"/>
            </a:xfrm>
          </p:grpSpPr>
          <p:sp>
            <p:nvSpPr>
              <p:cNvPr id="331" name="Shape 331"/>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32" name="Shape 332"/>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33" name="Shape 333"/>
            <p:cNvGrpSpPr/>
            <p:nvPr/>
          </p:nvGrpSpPr>
          <p:grpSpPr>
            <a:xfrm>
              <a:off x="13325717" y="4901614"/>
              <a:ext cx="458297" cy="729951"/>
              <a:chOff x="5642059" y="3283070"/>
              <a:chExt cx="615000" cy="979800"/>
            </a:xfrm>
          </p:grpSpPr>
          <p:sp>
            <p:nvSpPr>
              <p:cNvPr id="334" name="Shape 334"/>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35" name="Shape 335"/>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36" name="Shape 336"/>
            <p:cNvGrpSpPr/>
            <p:nvPr/>
          </p:nvGrpSpPr>
          <p:grpSpPr>
            <a:xfrm>
              <a:off x="13325717" y="5956127"/>
              <a:ext cx="458297" cy="729951"/>
              <a:chOff x="5642059" y="3283070"/>
              <a:chExt cx="615000" cy="979800"/>
            </a:xfrm>
          </p:grpSpPr>
          <p:sp>
            <p:nvSpPr>
              <p:cNvPr id="337" name="Shape 337"/>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38" name="Shape 338"/>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339" name="Shape 339"/>
          <p:cNvGrpSpPr/>
          <p:nvPr/>
        </p:nvGrpSpPr>
        <p:grpSpPr>
          <a:xfrm>
            <a:off x="15397137" y="1738076"/>
            <a:ext cx="458297" cy="4948002"/>
            <a:chOff x="13325717" y="1738076"/>
            <a:chExt cx="458297" cy="4948002"/>
          </a:xfrm>
        </p:grpSpPr>
        <p:grpSp>
          <p:nvGrpSpPr>
            <p:cNvPr id="340" name="Shape 340"/>
            <p:cNvGrpSpPr/>
            <p:nvPr/>
          </p:nvGrpSpPr>
          <p:grpSpPr>
            <a:xfrm>
              <a:off x="13325717" y="1738076"/>
              <a:ext cx="458297" cy="729951"/>
              <a:chOff x="5642059" y="3283070"/>
              <a:chExt cx="615000" cy="979800"/>
            </a:xfrm>
          </p:grpSpPr>
          <p:sp>
            <p:nvSpPr>
              <p:cNvPr id="341" name="Shape 341"/>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42" name="Shape 342"/>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43" name="Shape 343"/>
            <p:cNvGrpSpPr/>
            <p:nvPr/>
          </p:nvGrpSpPr>
          <p:grpSpPr>
            <a:xfrm>
              <a:off x="13325717" y="2792589"/>
              <a:ext cx="458297" cy="729951"/>
              <a:chOff x="5642059" y="3283070"/>
              <a:chExt cx="615000" cy="979800"/>
            </a:xfrm>
          </p:grpSpPr>
          <p:sp>
            <p:nvSpPr>
              <p:cNvPr id="344" name="Shape 344"/>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45" name="Shape 345"/>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46" name="Shape 346"/>
            <p:cNvGrpSpPr/>
            <p:nvPr/>
          </p:nvGrpSpPr>
          <p:grpSpPr>
            <a:xfrm>
              <a:off x="13325717" y="3847102"/>
              <a:ext cx="458297" cy="729950"/>
              <a:chOff x="5642059" y="3283070"/>
              <a:chExt cx="615000" cy="979800"/>
            </a:xfrm>
          </p:grpSpPr>
          <p:sp>
            <p:nvSpPr>
              <p:cNvPr id="347" name="Shape 347"/>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48" name="Shape 348"/>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49" name="Shape 349"/>
            <p:cNvGrpSpPr/>
            <p:nvPr/>
          </p:nvGrpSpPr>
          <p:grpSpPr>
            <a:xfrm>
              <a:off x="13325717" y="4901614"/>
              <a:ext cx="458297" cy="729951"/>
              <a:chOff x="5642059" y="3283070"/>
              <a:chExt cx="615000" cy="979800"/>
            </a:xfrm>
          </p:grpSpPr>
          <p:sp>
            <p:nvSpPr>
              <p:cNvPr id="350" name="Shape 350"/>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51" name="Shape 351"/>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52" name="Shape 352"/>
            <p:cNvGrpSpPr/>
            <p:nvPr/>
          </p:nvGrpSpPr>
          <p:grpSpPr>
            <a:xfrm>
              <a:off x="13325717" y="5956127"/>
              <a:ext cx="458297" cy="729951"/>
              <a:chOff x="5642059" y="3283070"/>
              <a:chExt cx="615000" cy="979800"/>
            </a:xfrm>
          </p:grpSpPr>
          <p:sp>
            <p:nvSpPr>
              <p:cNvPr id="353" name="Shape 353"/>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54" name="Shape 354"/>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355" name="Shape 355"/>
          <p:cNvGrpSpPr/>
          <p:nvPr/>
        </p:nvGrpSpPr>
        <p:grpSpPr>
          <a:xfrm>
            <a:off x="17656593" y="1738076"/>
            <a:ext cx="458297" cy="4948002"/>
            <a:chOff x="13325717" y="1738076"/>
            <a:chExt cx="458297" cy="4948002"/>
          </a:xfrm>
        </p:grpSpPr>
        <p:grpSp>
          <p:nvGrpSpPr>
            <p:cNvPr id="356" name="Shape 356"/>
            <p:cNvGrpSpPr/>
            <p:nvPr/>
          </p:nvGrpSpPr>
          <p:grpSpPr>
            <a:xfrm>
              <a:off x="13325717" y="1738076"/>
              <a:ext cx="458297" cy="729951"/>
              <a:chOff x="5642059" y="3283070"/>
              <a:chExt cx="615000" cy="979800"/>
            </a:xfrm>
          </p:grpSpPr>
          <p:sp>
            <p:nvSpPr>
              <p:cNvPr id="357" name="Shape 357"/>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58" name="Shape 358"/>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59" name="Shape 359"/>
            <p:cNvGrpSpPr/>
            <p:nvPr/>
          </p:nvGrpSpPr>
          <p:grpSpPr>
            <a:xfrm>
              <a:off x="13325717" y="2792589"/>
              <a:ext cx="458297" cy="729951"/>
              <a:chOff x="5642059" y="3283070"/>
              <a:chExt cx="615000" cy="979800"/>
            </a:xfrm>
          </p:grpSpPr>
          <p:sp>
            <p:nvSpPr>
              <p:cNvPr id="360" name="Shape 360"/>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61" name="Shape 361"/>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62" name="Shape 362"/>
            <p:cNvGrpSpPr/>
            <p:nvPr/>
          </p:nvGrpSpPr>
          <p:grpSpPr>
            <a:xfrm>
              <a:off x="13325717" y="3847102"/>
              <a:ext cx="458297" cy="729950"/>
              <a:chOff x="5642059" y="3283070"/>
              <a:chExt cx="615000" cy="979800"/>
            </a:xfrm>
          </p:grpSpPr>
          <p:sp>
            <p:nvSpPr>
              <p:cNvPr id="363" name="Shape 363"/>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64" name="Shape 364"/>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65" name="Shape 365"/>
            <p:cNvGrpSpPr/>
            <p:nvPr/>
          </p:nvGrpSpPr>
          <p:grpSpPr>
            <a:xfrm>
              <a:off x="13325717" y="4901614"/>
              <a:ext cx="458297" cy="729951"/>
              <a:chOff x="5642059" y="3283070"/>
              <a:chExt cx="615000" cy="979800"/>
            </a:xfrm>
          </p:grpSpPr>
          <p:sp>
            <p:nvSpPr>
              <p:cNvPr id="366" name="Shape 366"/>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67" name="Shape 367"/>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68" name="Shape 368"/>
            <p:cNvGrpSpPr/>
            <p:nvPr/>
          </p:nvGrpSpPr>
          <p:grpSpPr>
            <a:xfrm>
              <a:off x="13325717" y="5956127"/>
              <a:ext cx="458297" cy="729951"/>
              <a:chOff x="5642059" y="3283070"/>
              <a:chExt cx="615000" cy="979800"/>
            </a:xfrm>
          </p:grpSpPr>
          <p:sp>
            <p:nvSpPr>
              <p:cNvPr id="369" name="Shape 369"/>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70" name="Shape 370"/>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371" name="Shape 371"/>
          <p:cNvGrpSpPr/>
          <p:nvPr/>
        </p:nvGrpSpPr>
        <p:grpSpPr>
          <a:xfrm>
            <a:off x="19916049" y="1738076"/>
            <a:ext cx="458297" cy="4948002"/>
            <a:chOff x="13325717" y="1738076"/>
            <a:chExt cx="458297" cy="4948002"/>
          </a:xfrm>
        </p:grpSpPr>
        <p:grpSp>
          <p:nvGrpSpPr>
            <p:cNvPr id="372" name="Shape 372"/>
            <p:cNvGrpSpPr/>
            <p:nvPr/>
          </p:nvGrpSpPr>
          <p:grpSpPr>
            <a:xfrm>
              <a:off x="13325717" y="1738076"/>
              <a:ext cx="458297" cy="729951"/>
              <a:chOff x="5642059" y="3283070"/>
              <a:chExt cx="615000" cy="979800"/>
            </a:xfrm>
          </p:grpSpPr>
          <p:sp>
            <p:nvSpPr>
              <p:cNvPr id="373" name="Shape 373"/>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74" name="Shape 374"/>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75" name="Shape 375"/>
            <p:cNvGrpSpPr/>
            <p:nvPr/>
          </p:nvGrpSpPr>
          <p:grpSpPr>
            <a:xfrm>
              <a:off x="13325717" y="2792589"/>
              <a:ext cx="458297" cy="729951"/>
              <a:chOff x="5642059" y="3283070"/>
              <a:chExt cx="615000" cy="979800"/>
            </a:xfrm>
          </p:grpSpPr>
          <p:sp>
            <p:nvSpPr>
              <p:cNvPr id="376" name="Shape 376"/>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77" name="Shape 377"/>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78" name="Shape 378"/>
            <p:cNvGrpSpPr/>
            <p:nvPr/>
          </p:nvGrpSpPr>
          <p:grpSpPr>
            <a:xfrm>
              <a:off x="13325717" y="3847102"/>
              <a:ext cx="458297" cy="729950"/>
              <a:chOff x="5642059" y="3283070"/>
              <a:chExt cx="615000" cy="979800"/>
            </a:xfrm>
          </p:grpSpPr>
          <p:sp>
            <p:nvSpPr>
              <p:cNvPr id="379" name="Shape 379"/>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80" name="Shape 380"/>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81" name="Shape 381"/>
            <p:cNvGrpSpPr/>
            <p:nvPr/>
          </p:nvGrpSpPr>
          <p:grpSpPr>
            <a:xfrm>
              <a:off x="13325717" y="4901614"/>
              <a:ext cx="458297" cy="729951"/>
              <a:chOff x="5642059" y="3283070"/>
              <a:chExt cx="615000" cy="979800"/>
            </a:xfrm>
          </p:grpSpPr>
          <p:sp>
            <p:nvSpPr>
              <p:cNvPr id="382" name="Shape 382"/>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83" name="Shape 383"/>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384" name="Shape 384"/>
            <p:cNvGrpSpPr/>
            <p:nvPr/>
          </p:nvGrpSpPr>
          <p:grpSpPr>
            <a:xfrm>
              <a:off x="13325717" y="5956127"/>
              <a:ext cx="458297" cy="729951"/>
              <a:chOff x="5642059" y="3283070"/>
              <a:chExt cx="615000" cy="979800"/>
            </a:xfrm>
          </p:grpSpPr>
          <p:sp>
            <p:nvSpPr>
              <p:cNvPr id="385" name="Shape 385"/>
              <p:cNvSpPr/>
              <p:nvPr/>
            </p:nvSpPr>
            <p:spPr>
              <a:xfrm>
                <a:off x="5642059" y="3283070"/>
                <a:ext cx="615000" cy="979800"/>
              </a:xfrm>
              <a:custGeom>
                <a:pathLst>
                  <a:path extrusionOk="0" h="120000" w="120000">
                    <a:moveTo>
                      <a:pt x="94285" y="0"/>
                    </a:moveTo>
                    <a:cubicBezTo>
                      <a:pt x="25714" y="0"/>
                      <a:pt x="25714" y="0"/>
                      <a:pt x="25714" y="0"/>
                    </a:cubicBezTo>
                    <a:cubicBezTo>
                      <a:pt x="11785" y="0"/>
                      <a:pt x="0" y="7500"/>
                      <a:pt x="0" y="16363"/>
                    </a:cubicBezTo>
                    <a:cubicBezTo>
                      <a:pt x="0" y="103636"/>
                      <a:pt x="0" y="103636"/>
                      <a:pt x="0" y="103636"/>
                    </a:cubicBezTo>
                    <a:cubicBezTo>
                      <a:pt x="0" y="112500"/>
                      <a:pt x="11785" y="120000"/>
                      <a:pt x="25714" y="120000"/>
                    </a:cubicBezTo>
                    <a:cubicBezTo>
                      <a:pt x="94285" y="120000"/>
                      <a:pt x="94285" y="120000"/>
                      <a:pt x="94285" y="120000"/>
                    </a:cubicBezTo>
                    <a:cubicBezTo>
                      <a:pt x="108214" y="120000"/>
                      <a:pt x="119999" y="112500"/>
                      <a:pt x="119999" y="103636"/>
                    </a:cubicBezTo>
                    <a:cubicBezTo>
                      <a:pt x="119999" y="16363"/>
                      <a:pt x="119999" y="16363"/>
                      <a:pt x="119999" y="16363"/>
                    </a:cubicBezTo>
                    <a:cubicBezTo>
                      <a:pt x="119999" y="7500"/>
                      <a:pt x="108214" y="0"/>
                      <a:pt x="94285" y="0"/>
                    </a:cubicBezTo>
                    <a:close/>
                    <a:moveTo>
                      <a:pt x="77142" y="109090"/>
                    </a:moveTo>
                    <a:cubicBezTo>
                      <a:pt x="42857" y="109090"/>
                      <a:pt x="42857" y="109090"/>
                      <a:pt x="42857" y="109090"/>
                    </a:cubicBezTo>
                    <a:cubicBezTo>
                      <a:pt x="42857" y="103636"/>
                      <a:pt x="42857" y="103636"/>
                      <a:pt x="42857" y="103636"/>
                    </a:cubicBezTo>
                    <a:cubicBezTo>
                      <a:pt x="77142" y="103636"/>
                      <a:pt x="77142" y="103636"/>
                      <a:pt x="77142" y="103636"/>
                    </a:cubicBezTo>
                    <a:lnTo>
                      <a:pt x="77142" y="109090"/>
                    </a:lnTo>
                    <a:close/>
                    <a:moveTo>
                      <a:pt x="104999" y="92727"/>
                    </a:moveTo>
                    <a:cubicBezTo>
                      <a:pt x="14999" y="92727"/>
                      <a:pt x="14999" y="92727"/>
                      <a:pt x="14999" y="92727"/>
                    </a:cubicBezTo>
                    <a:cubicBezTo>
                      <a:pt x="14999" y="16363"/>
                      <a:pt x="14999" y="16363"/>
                      <a:pt x="14999" y="16363"/>
                    </a:cubicBezTo>
                    <a:cubicBezTo>
                      <a:pt x="104999" y="16363"/>
                      <a:pt x="104999" y="16363"/>
                      <a:pt x="104999" y="16363"/>
                    </a:cubicBezTo>
                    <a:lnTo>
                      <a:pt x="104999" y="92727"/>
                    </a:ln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86" name="Shape 386"/>
              <p:cNvSpPr/>
              <p:nvPr/>
            </p:nvSpPr>
            <p:spPr>
              <a:xfrm>
                <a:off x="5828766" y="3503968"/>
                <a:ext cx="241500" cy="449100"/>
              </a:xfrm>
              <a:custGeom>
                <a:pathLst>
                  <a:path extrusionOk="0" h="120000" w="120000">
                    <a:moveTo>
                      <a:pt x="79720" y="81940"/>
                    </a:moveTo>
                    <a:cubicBezTo>
                      <a:pt x="79720" y="78805"/>
                      <a:pt x="78881" y="76119"/>
                      <a:pt x="75524" y="74328"/>
                    </a:cubicBezTo>
                    <a:cubicBezTo>
                      <a:pt x="72167" y="72537"/>
                      <a:pt x="67132" y="70746"/>
                      <a:pt x="59580" y="68955"/>
                    </a:cubicBezTo>
                    <a:cubicBezTo>
                      <a:pt x="41118" y="64925"/>
                      <a:pt x="27692" y="60895"/>
                      <a:pt x="19300" y="56865"/>
                    </a:cubicBezTo>
                    <a:cubicBezTo>
                      <a:pt x="10909" y="52835"/>
                      <a:pt x="6713" y="47014"/>
                      <a:pt x="6713" y="38955"/>
                    </a:cubicBezTo>
                    <a:cubicBezTo>
                      <a:pt x="6713" y="31791"/>
                      <a:pt x="10909" y="25970"/>
                      <a:pt x="20139" y="21492"/>
                    </a:cubicBezTo>
                    <a:cubicBezTo>
                      <a:pt x="28531" y="17014"/>
                      <a:pt x="41118" y="14328"/>
                      <a:pt x="55384" y="13432"/>
                    </a:cubicBezTo>
                    <a:cubicBezTo>
                      <a:pt x="55384" y="0"/>
                      <a:pt x="55384" y="0"/>
                      <a:pt x="55384" y="0"/>
                    </a:cubicBezTo>
                    <a:cubicBezTo>
                      <a:pt x="74685" y="0"/>
                      <a:pt x="74685" y="0"/>
                      <a:pt x="74685" y="0"/>
                    </a:cubicBezTo>
                    <a:cubicBezTo>
                      <a:pt x="74685" y="13880"/>
                      <a:pt x="74685" y="13880"/>
                      <a:pt x="74685" y="13880"/>
                    </a:cubicBezTo>
                    <a:cubicBezTo>
                      <a:pt x="88951" y="14776"/>
                      <a:pt x="99860" y="17910"/>
                      <a:pt x="108251" y="22835"/>
                    </a:cubicBezTo>
                    <a:cubicBezTo>
                      <a:pt x="116643" y="28208"/>
                      <a:pt x="120000" y="34477"/>
                      <a:pt x="120000" y="42537"/>
                    </a:cubicBezTo>
                    <a:cubicBezTo>
                      <a:pt x="120000" y="42985"/>
                      <a:pt x="120000" y="42985"/>
                      <a:pt x="120000" y="42985"/>
                    </a:cubicBezTo>
                    <a:cubicBezTo>
                      <a:pt x="80559" y="42985"/>
                      <a:pt x="80559" y="42985"/>
                      <a:pt x="80559" y="42985"/>
                    </a:cubicBezTo>
                    <a:cubicBezTo>
                      <a:pt x="80559" y="38507"/>
                      <a:pt x="78881" y="34925"/>
                      <a:pt x="75524" y="32686"/>
                    </a:cubicBezTo>
                    <a:cubicBezTo>
                      <a:pt x="72167" y="30447"/>
                      <a:pt x="67972" y="29104"/>
                      <a:pt x="62937" y="29104"/>
                    </a:cubicBezTo>
                    <a:cubicBezTo>
                      <a:pt x="57062" y="29104"/>
                      <a:pt x="52867" y="30447"/>
                      <a:pt x="50349" y="32238"/>
                    </a:cubicBezTo>
                    <a:cubicBezTo>
                      <a:pt x="47832" y="34029"/>
                      <a:pt x="46153" y="36268"/>
                      <a:pt x="46153" y="38955"/>
                    </a:cubicBezTo>
                    <a:cubicBezTo>
                      <a:pt x="46153" y="42089"/>
                      <a:pt x="47832" y="44328"/>
                      <a:pt x="50349" y="46119"/>
                    </a:cubicBezTo>
                    <a:cubicBezTo>
                      <a:pt x="53706" y="47910"/>
                      <a:pt x="58741" y="49701"/>
                      <a:pt x="66293" y="51492"/>
                    </a:cubicBezTo>
                    <a:cubicBezTo>
                      <a:pt x="84755" y="55970"/>
                      <a:pt x="98181" y="60000"/>
                      <a:pt x="106573" y="64029"/>
                    </a:cubicBezTo>
                    <a:cubicBezTo>
                      <a:pt x="115804" y="68059"/>
                      <a:pt x="120000" y="74328"/>
                      <a:pt x="120000" y="81940"/>
                    </a:cubicBezTo>
                    <a:cubicBezTo>
                      <a:pt x="120000" y="89104"/>
                      <a:pt x="115804" y="94925"/>
                      <a:pt x="106573" y="99402"/>
                    </a:cubicBezTo>
                    <a:cubicBezTo>
                      <a:pt x="98181" y="103880"/>
                      <a:pt x="86433" y="106567"/>
                      <a:pt x="72167" y="107462"/>
                    </a:cubicBezTo>
                    <a:cubicBezTo>
                      <a:pt x="72167" y="120000"/>
                      <a:pt x="72167" y="120000"/>
                      <a:pt x="72167" y="120000"/>
                    </a:cubicBezTo>
                    <a:cubicBezTo>
                      <a:pt x="53706" y="120000"/>
                      <a:pt x="53706" y="120000"/>
                      <a:pt x="53706" y="120000"/>
                    </a:cubicBezTo>
                    <a:cubicBezTo>
                      <a:pt x="53706" y="107462"/>
                      <a:pt x="53706" y="107462"/>
                      <a:pt x="53706" y="107462"/>
                    </a:cubicBezTo>
                    <a:cubicBezTo>
                      <a:pt x="37762" y="106567"/>
                      <a:pt x="25174" y="103432"/>
                      <a:pt x="15104" y="98955"/>
                    </a:cubicBezTo>
                    <a:cubicBezTo>
                      <a:pt x="5034" y="94029"/>
                      <a:pt x="0" y="86865"/>
                      <a:pt x="839" y="77462"/>
                    </a:cubicBezTo>
                    <a:cubicBezTo>
                      <a:pt x="839" y="77014"/>
                      <a:pt x="839" y="77014"/>
                      <a:pt x="839" y="77014"/>
                    </a:cubicBezTo>
                    <a:cubicBezTo>
                      <a:pt x="40279" y="77014"/>
                      <a:pt x="40279" y="77014"/>
                      <a:pt x="40279" y="77014"/>
                    </a:cubicBezTo>
                    <a:cubicBezTo>
                      <a:pt x="40279" y="81940"/>
                      <a:pt x="41958" y="85970"/>
                      <a:pt x="46153" y="88208"/>
                    </a:cubicBezTo>
                    <a:cubicBezTo>
                      <a:pt x="50349" y="90447"/>
                      <a:pt x="56223" y="91343"/>
                      <a:pt x="62937" y="91343"/>
                    </a:cubicBezTo>
                    <a:cubicBezTo>
                      <a:pt x="68811" y="91343"/>
                      <a:pt x="73006" y="90447"/>
                      <a:pt x="75524" y="89104"/>
                    </a:cubicBezTo>
                    <a:cubicBezTo>
                      <a:pt x="78881" y="87313"/>
                      <a:pt x="79720" y="84626"/>
                      <a:pt x="79720" y="81940"/>
                    </a:cubicBezTo>
                    <a:close/>
                  </a:path>
                </a:pathLst>
              </a:custGeom>
              <a:solidFill>
                <a:srgbClr val="FF5151"/>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sp>
        <p:nvSpPr>
          <p:cNvPr id="387" name="Shape 387"/>
          <p:cNvSpPr/>
          <p:nvPr/>
        </p:nvSpPr>
        <p:spPr>
          <a:xfrm>
            <a:off x="12918875" y="5882200"/>
            <a:ext cx="9428100" cy="962400"/>
          </a:xfrm>
          <a:prstGeom prst="rect">
            <a:avLst/>
          </a:prstGeom>
          <a:solidFill>
            <a:srgbClr val="222222"/>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1" name="Shape 391"/>
        <p:cNvGrpSpPr/>
        <p:nvPr/>
      </p:nvGrpSpPr>
      <p:grpSpPr>
        <a:xfrm>
          <a:off x="0" y="0"/>
          <a:ext cx="0" cy="0"/>
          <a:chOff x="0" y="0"/>
          <a:chExt cx="0" cy="0"/>
        </a:xfrm>
      </p:grpSpPr>
      <p:pic>
        <p:nvPicPr>
          <p:cNvPr descr="Stopped checkout.jpg" id="392" name="Shape 392"/>
          <p:cNvPicPr preferRelativeResize="0"/>
          <p:nvPr/>
        </p:nvPicPr>
        <p:blipFill rotWithShape="1">
          <a:blip r:embed="rId3">
            <a:alphaModFix/>
          </a:blip>
          <a:srcRect b="0" l="0" r="0" t="0"/>
          <a:stretch/>
        </p:blipFill>
        <p:spPr>
          <a:xfrm>
            <a:off x="0" y="0"/>
            <a:ext cx="24384001" cy="13716000"/>
          </a:xfrm>
          <a:prstGeom prst="rect">
            <a:avLst/>
          </a:prstGeom>
          <a:noFill/>
          <a:ln>
            <a:noFill/>
          </a:ln>
        </p:spPr>
      </p:pic>
      <p:grpSp>
        <p:nvGrpSpPr>
          <p:cNvPr id="393" name="Shape 393"/>
          <p:cNvGrpSpPr/>
          <p:nvPr/>
        </p:nvGrpSpPr>
        <p:grpSpPr>
          <a:xfrm>
            <a:off x="0" y="1"/>
            <a:ext cx="24384001" cy="13716000"/>
            <a:chOff x="0" y="0"/>
            <a:chExt cx="24384001" cy="13716000"/>
          </a:xfrm>
        </p:grpSpPr>
        <p:sp>
          <p:nvSpPr>
            <p:cNvPr id="394" name="Shape 394"/>
            <p:cNvSpPr/>
            <p:nvPr/>
          </p:nvSpPr>
          <p:spPr>
            <a:xfrm>
              <a:off x="0" y="0"/>
              <a:ext cx="24384001" cy="13716000"/>
            </a:xfrm>
            <a:prstGeom prst="rect">
              <a:avLst/>
            </a:prstGeom>
            <a:solidFill>
              <a:srgbClr val="424242">
                <a:alpha val="79215"/>
              </a:srgbClr>
            </a:solidFill>
            <a:ln>
              <a:noFill/>
            </a:ln>
          </p:spPr>
          <p:txBody>
            <a:bodyPr anchorCtr="0" anchor="t" bIns="45725" lIns="45725" rIns="45725" wrap="square" tIns="45725">
              <a:noAutofit/>
            </a:bodyPr>
            <a:lstStyle/>
            <a:p>
              <a:pPr indent="-63500" lvl="0" marL="6350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395" name="Shape 395"/>
            <p:cNvSpPr/>
            <p:nvPr/>
          </p:nvSpPr>
          <p:spPr>
            <a:xfrm>
              <a:off x="851350" y="4254500"/>
              <a:ext cx="22681200" cy="5207100"/>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FFFFFF"/>
                </a:buClr>
                <a:buFont typeface="Roboto"/>
                <a:buNone/>
              </a:pPr>
              <a:r>
                <a:rPr b="0" i="0" lang="en-US" sz="12000" u="none" cap="none" strike="noStrike">
                  <a:solidFill>
                    <a:srgbClr val="FFFFFF"/>
                  </a:solidFill>
                  <a:latin typeface="Roboto"/>
                  <a:ea typeface="Roboto"/>
                  <a:cs typeface="Roboto"/>
                  <a:sym typeface="Roboto"/>
                </a:rPr>
                <a:t>Have you ever </a:t>
              </a:r>
            </a:p>
            <a:p>
              <a:pPr indent="0" lvl="0" marL="0" marR="0" rtl="0" algn="ctr">
                <a:lnSpc>
                  <a:spcPct val="100000"/>
                </a:lnSpc>
                <a:spcBef>
                  <a:spcPts val="0"/>
                </a:spcBef>
                <a:spcAft>
                  <a:spcPts val="0"/>
                </a:spcAft>
                <a:buClr>
                  <a:srgbClr val="FFFFFF"/>
                </a:buClr>
                <a:buFont typeface="Roboto"/>
                <a:buNone/>
              </a:pPr>
              <a:r>
                <a:rPr b="0" i="0" lang="en-US" sz="12000" u="none" cap="none" strike="noStrike">
                  <a:solidFill>
                    <a:srgbClr val="FFFFFF"/>
                  </a:solidFill>
                  <a:latin typeface="Roboto"/>
                  <a:ea typeface="Roboto"/>
                  <a:cs typeface="Roboto"/>
                  <a:sym typeface="Roboto"/>
                </a:rPr>
                <a:t>abandoned a purchase </a:t>
              </a:r>
            </a:p>
            <a:p>
              <a:pPr indent="0" lvl="0" marL="0" marR="0" rtl="0" algn="ctr">
                <a:lnSpc>
                  <a:spcPct val="100000"/>
                </a:lnSpc>
                <a:spcBef>
                  <a:spcPts val="0"/>
                </a:spcBef>
                <a:spcAft>
                  <a:spcPts val="0"/>
                </a:spcAft>
                <a:buClr>
                  <a:srgbClr val="FFFFFF"/>
                </a:buClr>
                <a:buFont typeface="Roboto"/>
                <a:buNone/>
              </a:pPr>
              <a:r>
                <a:rPr b="0" i="0" lang="en-US" sz="12000" u="none" cap="none" strike="noStrike">
                  <a:solidFill>
                    <a:srgbClr val="FFFFFF"/>
                  </a:solidFill>
                  <a:latin typeface="Roboto"/>
                  <a:ea typeface="Roboto"/>
                  <a:cs typeface="Roboto"/>
                  <a:sym typeface="Roboto"/>
                </a:rPr>
                <a:t>because of the </a:t>
              </a:r>
            </a:p>
            <a:p>
              <a:pPr indent="0" lvl="0" marL="0" marR="0" rtl="0" algn="ctr">
                <a:lnSpc>
                  <a:spcPct val="100000"/>
                </a:lnSpc>
                <a:spcBef>
                  <a:spcPts val="0"/>
                </a:spcBef>
                <a:spcAft>
                  <a:spcPts val="0"/>
                </a:spcAft>
                <a:buClr>
                  <a:srgbClr val="FFFFFF"/>
                </a:buClr>
                <a:buFont typeface="Roboto"/>
                <a:buNone/>
              </a:pPr>
              <a:r>
                <a:rPr b="1" i="0" lang="en-US" sz="12000" u="none" cap="none" strike="noStrike">
                  <a:solidFill>
                    <a:srgbClr val="FFFFFF"/>
                  </a:solidFill>
                  <a:latin typeface="Roboto"/>
                  <a:ea typeface="Roboto"/>
                  <a:cs typeface="Roboto"/>
                  <a:sym typeface="Roboto"/>
                </a:rPr>
                <a:t>checkout</a:t>
              </a:r>
              <a:r>
                <a:rPr b="0" i="0" lang="en-US" sz="12000" u="none" cap="none" strike="noStrike">
                  <a:solidFill>
                    <a:srgbClr val="FFFFFF"/>
                  </a:solidFill>
                  <a:latin typeface="Roboto"/>
                  <a:ea typeface="Roboto"/>
                  <a:cs typeface="Roboto"/>
                  <a:sym typeface="Roboto"/>
                </a:rPr>
                <a:t> </a:t>
              </a:r>
              <a:r>
                <a:rPr b="1" i="0" lang="en-US" sz="12000" u="none" cap="none" strike="noStrike">
                  <a:solidFill>
                    <a:srgbClr val="FFFFFF"/>
                  </a:solidFill>
                  <a:latin typeface="Roboto"/>
                  <a:ea typeface="Roboto"/>
                  <a:cs typeface="Roboto"/>
                  <a:sym typeface="Roboto"/>
                </a:rPr>
                <a:t>form?</a:t>
              </a:r>
            </a:p>
          </p:txBody>
        </p:sp>
      </p:grpSp>
      <p:sp>
        <p:nvSpPr>
          <p:cNvPr id="396" name="Shape 396"/>
          <p:cNvSpPr/>
          <p:nvPr/>
        </p:nvSpPr>
        <p:spPr>
          <a:xfrm flipH="1">
            <a:off x="12188084" y="2679850"/>
            <a:ext cx="10211100" cy="4178400"/>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F05250"/>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397" name="Shape 397"/>
          <p:cNvSpPr/>
          <p:nvPr/>
        </p:nvSpPr>
        <p:spPr>
          <a:xfrm rot="10800000">
            <a:off x="12188000" y="6857849"/>
            <a:ext cx="10186500" cy="4167900"/>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57C8E0"/>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398" name="Shape 398"/>
          <p:cNvSpPr/>
          <p:nvPr/>
        </p:nvSpPr>
        <p:spPr>
          <a:xfrm>
            <a:off x="2009275" y="2679800"/>
            <a:ext cx="10186500" cy="4178400"/>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5E69B1"/>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399" name="Shape 399"/>
          <p:cNvSpPr/>
          <p:nvPr/>
        </p:nvSpPr>
        <p:spPr>
          <a:xfrm flipH="1" rot="10800000">
            <a:off x="2009385" y="6857450"/>
            <a:ext cx="10186500" cy="4178400"/>
          </a:xfrm>
          <a:custGeom>
            <a:pathLst>
              <a:path extrusionOk="0" h="120000" w="120000">
                <a:moveTo>
                  <a:pt x="120000" y="5"/>
                </a:moveTo>
                <a:lnTo>
                  <a:pt x="119961" y="0"/>
                </a:lnTo>
                <a:moveTo>
                  <a:pt x="11" y="119988"/>
                </a:moveTo>
                <a:lnTo>
                  <a:pt x="11" y="9783"/>
                </a:lnTo>
                <a:cubicBezTo>
                  <a:pt x="11" y="8383"/>
                  <a:pt x="11" y="7327"/>
                  <a:pt x="33" y="6433"/>
                </a:cubicBezTo>
                <a:cubicBezTo>
                  <a:pt x="55" y="5533"/>
                  <a:pt x="105" y="4800"/>
                  <a:pt x="194" y="4044"/>
                </a:cubicBezTo>
                <a:cubicBezTo>
                  <a:pt x="305" y="3216"/>
                  <a:pt x="483" y="2477"/>
                  <a:pt x="711" y="1872"/>
                </a:cubicBezTo>
                <a:cubicBezTo>
                  <a:pt x="938" y="1261"/>
                  <a:pt x="1211" y="788"/>
                  <a:pt x="1522" y="488"/>
                </a:cubicBezTo>
                <a:cubicBezTo>
                  <a:pt x="1805" y="244"/>
                  <a:pt x="2077" y="127"/>
                  <a:pt x="2416" y="66"/>
                </a:cubicBezTo>
                <a:cubicBezTo>
                  <a:pt x="2750" y="5"/>
                  <a:pt x="3150" y="5"/>
                  <a:pt x="3683" y="5"/>
                </a:cubicBezTo>
                <a:lnTo>
                  <a:pt x="3666" y="5"/>
                </a:lnTo>
                <a:lnTo>
                  <a:pt x="120000" y="5"/>
                </a:lnTo>
                <a:moveTo>
                  <a:pt x="0" y="120000"/>
                </a:moveTo>
                <a:lnTo>
                  <a:pt x="11" y="119988"/>
                </a:lnTo>
              </a:path>
            </a:pathLst>
          </a:custGeom>
          <a:noFill/>
          <a:ln cap="flat" cmpd="sng" w="139700">
            <a:solidFill>
              <a:srgbClr val="99D8DD"/>
            </a:solidFill>
            <a:prstDash val="solid"/>
            <a:round/>
            <a:headEnd len="med" w="med" type="none"/>
            <a:tailEnd len="med" w="med" type="none"/>
          </a:ln>
        </p:spPr>
        <p:txBody>
          <a:bodyPr anchorCtr="0" anchor="ctr" bIns="45725" lIns="45725" rIns="45725" wrap="square" tIns="45725">
            <a:noAutofit/>
          </a:bodyPr>
          <a:lstStyle/>
          <a:p>
            <a:pPr indent="0" lvl="0" marL="0" marR="0" rtl="0" algn="l">
              <a:lnSpc>
                <a:spcPct val="100000"/>
              </a:lnSpc>
              <a:spcBef>
                <a:spcPts val="0"/>
              </a:spcBef>
              <a:spcAft>
                <a:spcPts val="0"/>
              </a:spcAft>
              <a:buClr>
                <a:srgbClr val="FFFFFF"/>
              </a:buClr>
              <a:buFont typeface="Arial"/>
              <a:buNone/>
            </a:pPr>
            <a:r>
              <a:t/>
            </a:r>
            <a:endParaRPr b="0" i="0" sz="1300" u="none" cap="none" strike="noStrike">
              <a:solidFill>
                <a:srgbClr val="FFFFFF"/>
              </a:solidFill>
              <a:latin typeface="Arial"/>
              <a:ea typeface="Arial"/>
              <a:cs typeface="Arial"/>
              <a:sym typeface="Arial"/>
            </a:endParaRPr>
          </a:p>
        </p:txBody>
      </p:sp>
      <p:sp>
        <p:nvSpPr>
          <p:cNvPr id="400" name="Shape 400"/>
          <p:cNvSpPr/>
          <p:nvPr/>
        </p:nvSpPr>
        <p:spPr>
          <a:xfrm>
            <a:off x="1740525" y="1456725"/>
            <a:ext cx="643200" cy="643200"/>
          </a:xfrm>
          <a:prstGeom prst="rect">
            <a:avLst/>
          </a:prstGeom>
          <a:no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019"/>
          </a:srgbClr>
        </a:solidFill>
      </p:bgPr>
    </p:bg>
    <p:spTree>
      <p:nvGrpSpPr>
        <p:cNvPr id="404" name="Shape 404"/>
        <p:cNvGrpSpPr/>
        <p:nvPr/>
      </p:nvGrpSpPr>
      <p:grpSpPr>
        <a:xfrm>
          <a:off x="0" y="0"/>
          <a:ext cx="0" cy="0"/>
          <a:chOff x="0" y="0"/>
          <a:chExt cx="0" cy="0"/>
        </a:xfrm>
      </p:grpSpPr>
      <p:sp>
        <p:nvSpPr>
          <p:cNvPr id="405" name="Shape 405"/>
          <p:cNvSpPr/>
          <p:nvPr/>
        </p:nvSpPr>
        <p:spPr>
          <a:xfrm>
            <a:off x="1707900" y="1739516"/>
            <a:ext cx="20316899" cy="38292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chemeClr val="dk1"/>
              </a:buClr>
              <a:buFont typeface="Arial"/>
              <a:buNone/>
            </a:pPr>
            <a:r>
              <a:rPr b="0" i="0" lang="en-US" sz="12000" u="none" cap="none" strike="noStrike">
                <a:solidFill>
                  <a:srgbClr val="445863"/>
                </a:solidFill>
                <a:latin typeface="Roboto"/>
                <a:ea typeface="Roboto"/>
                <a:cs typeface="Roboto"/>
                <a:sym typeface="Roboto"/>
              </a:rPr>
              <a:t>Checkout forms today</a:t>
            </a:r>
          </a:p>
        </p:txBody>
      </p:sp>
      <p:pic>
        <p:nvPicPr>
          <p:cNvPr id="406" name="Shape 406"/>
          <p:cNvPicPr preferRelativeResize="0"/>
          <p:nvPr/>
        </p:nvPicPr>
        <p:blipFill rotWithShape="1">
          <a:blip r:embed="rId3">
            <a:alphaModFix amt="40000"/>
          </a:blip>
          <a:srcRect b="0" l="0" r="0" t="0"/>
          <a:stretch/>
        </p:blipFill>
        <p:spPr>
          <a:xfrm>
            <a:off x="1707908" y="11102734"/>
            <a:ext cx="1723200" cy="1251300"/>
          </a:xfrm>
          <a:prstGeom prst="rect">
            <a:avLst/>
          </a:prstGeom>
          <a:noFill/>
          <a:ln>
            <a:noFill/>
          </a:ln>
        </p:spPr>
      </p:pic>
      <p:grpSp>
        <p:nvGrpSpPr>
          <p:cNvPr id="407" name="Shape 407"/>
          <p:cNvGrpSpPr/>
          <p:nvPr/>
        </p:nvGrpSpPr>
        <p:grpSpPr>
          <a:xfrm>
            <a:off x="1672150" y="5154700"/>
            <a:ext cx="4949400" cy="4949400"/>
            <a:chOff x="1672150" y="4341900"/>
            <a:chExt cx="4949400" cy="4949400"/>
          </a:xfrm>
        </p:grpSpPr>
        <p:sp>
          <p:nvSpPr>
            <p:cNvPr id="408" name="Shape 408"/>
            <p:cNvSpPr/>
            <p:nvPr/>
          </p:nvSpPr>
          <p:spPr>
            <a:xfrm>
              <a:off x="1672150" y="4341900"/>
              <a:ext cx="4949400" cy="49494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09" name="Shape 409"/>
            <p:cNvSpPr/>
            <p:nvPr/>
          </p:nvSpPr>
          <p:spPr>
            <a:xfrm>
              <a:off x="1672150"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Manual</a:t>
              </a:r>
            </a:p>
          </p:txBody>
        </p:sp>
        <p:grpSp>
          <p:nvGrpSpPr>
            <p:cNvPr id="410" name="Shape 410"/>
            <p:cNvGrpSpPr/>
            <p:nvPr/>
          </p:nvGrpSpPr>
          <p:grpSpPr>
            <a:xfrm>
              <a:off x="3128618" y="5035462"/>
              <a:ext cx="2036463" cy="2036462"/>
              <a:chOff x="3230350" y="5238875"/>
              <a:chExt cx="1833000" cy="1833000"/>
            </a:xfrm>
          </p:grpSpPr>
          <p:sp>
            <p:nvSpPr>
              <p:cNvPr id="411" name="Shape 411"/>
              <p:cNvSpPr/>
              <p:nvPr/>
            </p:nvSpPr>
            <p:spPr>
              <a:xfrm>
                <a:off x="3230350"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nvGrpSpPr>
              <p:cNvPr id="412" name="Shape 412"/>
              <p:cNvGrpSpPr/>
              <p:nvPr/>
            </p:nvGrpSpPr>
            <p:grpSpPr>
              <a:xfrm>
                <a:off x="3670957" y="5672489"/>
                <a:ext cx="951786" cy="966087"/>
                <a:chOff x="5805487" y="5337176"/>
                <a:chExt cx="544438" cy="552586"/>
              </a:xfrm>
            </p:grpSpPr>
            <p:sp>
              <p:nvSpPr>
                <p:cNvPr id="413" name="Shape 413"/>
                <p:cNvSpPr/>
                <p:nvPr/>
              </p:nvSpPr>
              <p:spPr>
                <a:xfrm>
                  <a:off x="5805487" y="5440362"/>
                  <a:ext cx="442800" cy="449400"/>
                </a:xfrm>
                <a:custGeom>
                  <a:pathLst>
                    <a:path extrusionOk="0" h="120000" w="120000">
                      <a:moveTo>
                        <a:pt x="0" y="89469"/>
                      </a:moveTo>
                      <a:lnTo>
                        <a:pt x="0" y="120000"/>
                      </a:lnTo>
                      <a:lnTo>
                        <a:pt x="30537" y="120000"/>
                      </a:lnTo>
                      <a:lnTo>
                        <a:pt x="120000" y="30530"/>
                      </a:lnTo>
                      <a:lnTo>
                        <a:pt x="89462" y="0"/>
                      </a:lnTo>
                      <a:lnTo>
                        <a:pt x="0" y="89469"/>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14" name="Shape 414"/>
                <p:cNvSpPr/>
                <p:nvPr/>
              </p:nvSpPr>
              <p:spPr>
                <a:xfrm>
                  <a:off x="6169025" y="5337176"/>
                  <a:ext cx="180900" cy="182700"/>
                </a:xfrm>
                <a:custGeom>
                  <a:pathLst>
                    <a:path extrusionOk="0" h="120000" w="120000">
                      <a:moveTo>
                        <a:pt x="112500" y="55000"/>
                      </a:moveTo>
                      <a:cubicBezTo>
                        <a:pt x="65000" y="7500"/>
                        <a:pt x="65000" y="7500"/>
                        <a:pt x="65000" y="7500"/>
                      </a:cubicBezTo>
                      <a:cubicBezTo>
                        <a:pt x="57500" y="0"/>
                        <a:pt x="45000" y="0"/>
                        <a:pt x="37500" y="7500"/>
                      </a:cubicBezTo>
                      <a:cubicBezTo>
                        <a:pt x="0" y="45000"/>
                        <a:pt x="0" y="45000"/>
                        <a:pt x="0" y="45000"/>
                      </a:cubicBezTo>
                      <a:cubicBezTo>
                        <a:pt x="75000" y="120000"/>
                        <a:pt x="75000" y="120000"/>
                        <a:pt x="75000" y="120000"/>
                      </a:cubicBezTo>
                      <a:cubicBezTo>
                        <a:pt x="112500" y="82500"/>
                        <a:pt x="112500" y="82500"/>
                        <a:pt x="112500" y="82500"/>
                      </a:cubicBezTo>
                      <a:cubicBezTo>
                        <a:pt x="120000" y="75000"/>
                        <a:pt x="120000" y="62500"/>
                        <a:pt x="112500" y="55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415" name="Shape 415"/>
          <p:cNvGrpSpPr/>
          <p:nvPr/>
        </p:nvGrpSpPr>
        <p:grpSpPr>
          <a:xfrm>
            <a:off x="7032425" y="5154700"/>
            <a:ext cx="4949400" cy="4949400"/>
            <a:chOff x="7032425" y="4341900"/>
            <a:chExt cx="4949400" cy="4949400"/>
          </a:xfrm>
        </p:grpSpPr>
        <p:sp>
          <p:nvSpPr>
            <p:cNvPr id="416" name="Shape 416"/>
            <p:cNvSpPr/>
            <p:nvPr/>
          </p:nvSpPr>
          <p:spPr>
            <a:xfrm>
              <a:off x="7032425" y="4341900"/>
              <a:ext cx="4949400" cy="49494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17" name="Shape 417"/>
            <p:cNvSpPr/>
            <p:nvPr/>
          </p:nvSpPr>
          <p:spPr>
            <a:xfrm>
              <a:off x="7032425"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Tedious</a:t>
              </a:r>
            </a:p>
          </p:txBody>
        </p:sp>
        <p:grpSp>
          <p:nvGrpSpPr>
            <p:cNvPr id="418" name="Shape 418"/>
            <p:cNvGrpSpPr/>
            <p:nvPr/>
          </p:nvGrpSpPr>
          <p:grpSpPr>
            <a:xfrm>
              <a:off x="8488892" y="5035462"/>
              <a:ext cx="2036463" cy="2036462"/>
              <a:chOff x="8590625" y="5238875"/>
              <a:chExt cx="1833000" cy="1833000"/>
            </a:xfrm>
          </p:grpSpPr>
          <p:sp>
            <p:nvSpPr>
              <p:cNvPr id="419" name="Shape 419"/>
              <p:cNvSpPr/>
              <p:nvPr/>
            </p:nvSpPr>
            <p:spPr>
              <a:xfrm>
                <a:off x="8590625"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20" name="Shape 420"/>
              <p:cNvGrpSpPr/>
              <p:nvPr/>
            </p:nvGrpSpPr>
            <p:grpSpPr>
              <a:xfrm>
                <a:off x="8992579" y="5436354"/>
                <a:ext cx="1029095" cy="1438087"/>
                <a:chOff x="8834438" y="5627687"/>
                <a:chExt cx="479362" cy="669875"/>
              </a:xfrm>
            </p:grpSpPr>
            <p:sp>
              <p:nvSpPr>
                <p:cNvPr id="421" name="Shape 421"/>
                <p:cNvSpPr/>
                <p:nvPr/>
              </p:nvSpPr>
              <p:spPr>
                <a:xfrm>
                  <a:off x="8834438" y="5834062"/>
                  <a:ext cx="360300" cy="463500"/>
                </a:xfrm>
                <a:custGeom>
                  <a:pathLst>
                    <a:path extrusionOk="0" h="120000" w="120000">
                      <a:moveTo>
                        <a:pt x="80000" y="80655"/>
                      </a:moveTo>
                      <a:cubicBezTo>
                        <a:pt x="47500" y="80655"/>
                        <a:pt x="20000" y="59016"/>
                        <a:pt x="20000" y="33442"/>
                      </a:cubicBezTo>
                      <a:cubicBezTo>
                        <a:pt x="20000" y="25573"/>
                        <a:pt x="22500" y="17704"/>
                        <a:pt x="27500" y="11803"/>
                      </a:cubicBezTo>
                      <a:cubicBezTo>
                        <a:pt x="12500" y="0"/>
                        <a:pt x="12500" y="0"/>
                        <a:pt x="12500" y="0"/>
                      </a:cubicBezTo>
                      <a:cubicBezTo>
                        <a:pt x="5000" y="9836"/>
                        <a:pt x="0" y="20655"/>
                        <a:pt x="0" y="33442"/>
                      </a:cubicBezTo>
                      <a:cubicBezTo>
                        <a:pt x="0" y="67868"/>
                        <a:pt x="36250" y="96393"/>
                        <a:pt x="80000" y="96393"/>
                      </a:cubicBezTo>
                      <a:cubicBezTo>
                        <a:pt x="80000" y="120000"/>
                        <a:pt x="80000" y="120000"/>
                        <a:pt x="80000" y="120000"/>
                      </a:cubicBezTo>
                      <a:cubicBezTo>
                        <a:pt x="120000" y="88524"/>
                        <a:pt x="120000" y="88524"/>
                        <a:pt x="120000" y="88524"/>
                      </a:cubicBezTo>
                      <a:cubicBezTo>
                        <a:pt x="80000" y="57049"/>
                        <a:pt x="80000" y="57049"/>
                        <a:pt x="80000" y="57049"/>
                      </a:cubicBezTo>
                      <a:lnTo>
                        <a:pt x="80000" y="80655"/>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22" name="Shape 422"/>
                <p:cNvSpPr/>
                <p:nvPr/>
              </p:nvSpPr>
              <p:spPr>
                <a:xfrm>
                  <a:off x="8953500" y="5627687"/>
                  <a:ext cx="360300" cy="463500"/>
                </a:xfrm>
                <a:custGeom>
                  <a:pathLst>
                    <a:path extrusionOk="0" h="120000" w="120000">
                      <a:moveTo>
                        <a:pt x="40000" y="23606"/>
                      </a:moveTo>
                      <a:cubicBezTo>
                        <a:pt x="40000" y="0"/>
                        <a:pt x="40000" y="0"/>
                        <a:pt x="40000" y="0"/>
                      </a:cubicBezTo>
                      <a:cubicBezTo>
                        <a:pt x="0" y="31475"/>
                        <a:pt x="0" y="31475"/>
                        <a:pt x="0" y="31475"/>
                      </a:cubicBezTo>
                      <a:cubicBezTo>
                        <a:pt x="40000" y="62950"/>
                        <a:pt x="40000" y="62950"/>
                        <a:pt x="40000" y="62950"/>
                      </a:cubicBezTo>
                      <a:cubicBezTo>
                        <a:pt x="40000" y="39344"/>
                        <a:pt x="40000" y="39344"/>
                        <a:pt x="40000" y="39344"/>
                      </a:cubicBezTo>
                      <a:cubicBezTo>
                        <a:pt x="72500" y="39344"/>
                        <a:pt x="100000" y="60983"/>
                        <a:pt x="100000" y="86557"/>
                      </a:cubicBezTo>
                      <a:cubicBezTo>
                        <a:pt x="100000" y="94426"/>
                        <a:pt x="97500" y="102295"/>
                        <a:pt x="92500" y="108196"/>
                      </a:cubicBezTo>
                      <a:cubicBezTo>
                        <a:pt x="107500" y="120000"/>
                        <a:pt x="107500" y="120000"/>
                        <a:pt x="107500" y="120000"/>
                      </a:cubicBezTo>
                      <a:cubicBezTo>
                        <a:pt x="115000" y="110163"/>
                        <a:pt x="120000" y="99344"/>
                        <a:pt x="120000" y="86557"/>
                      </a:cubicBezTo>
                      <a:cubicBezTo>
                        <a:pt x="120000" y="52131"/>
                        <a:pt x="83750" y="23606"/>
                        <a:pt x="40000" y="23606"/>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nvGrpSpPr>
          <p:cNvPr id="423" name="Shape 423"/>
          <p:cNvGrpSpPr/>
          <p:nvPr/>
        </p:nvGrpSpPr>
        <p:grpSpPr>
          <a:xfrm>
            <a:off x="12392700" y="5154700"/>
            <a:ext cx="4949400" cy="4949400"/>
            <a:chOff x="12392700" y="4341900"/>
            <a:chExt cx="4949400" cy="4949400"/>
          </a:xfrm>
        </p:grpSpPr>
        <p:sp>
          <p:nvSpPr>
            <p:cNvPr id="424" name="Shape 424"/>
            <p:cNvSpPr/>
            <p:nvPr/>
          </p:nvSpPr>
          <p:spPr>
            <a:xfrm>
              <a:off x="12392700" y="4341900"/>
              <a:ext cx="4949400" cy="49494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25" name="Shape 425"/>
            <p:cNvSpPr/>
            <p:nvPr/>
          </p:nvSpPr>
          <p:spPr>
            <a:xfrm>
              <a:off x="12392700"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Slow</a:t>
              </a:r>
            </a:p>
          </p:txBody>
        </p:sp>
        <p:grpSp>
          <p:nvGrpSpPr>
            <p:cNvPr id="426" name="Shape 426"/>
            <p:cNvGrpSpPr/>
            <p:nvPr/>
          </p:nvGrpSpPr>
          <p:grpSpPr>
            <a:xfrm>
              <a:off x="13849167" y="5035462"/>
              <a:ext cx="2036463" cy="2036462"/>
              <a:chOff x="15869666" y="5238875"/>
              <a:chExt cx="1833000" cy="1833000"/>
            </a:xfrm>
          </p:grpSpPr>
          <p:sp>
            <p:nvSpPr>
              <p:cNvPr id="427" name="Shape 427"/>
              <p:cNvSpPr/>
              <p:nvPr/>
            </p:nvSpPr>
            <p:spPr>
              <a:xfrm>
                <a:off x="15869666"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8" name="Shape 428"/>
              <p:cNvSpPr/>
              <p:nvPr/>
            </p:nvSpPr>
            <p:spPr>
              <a:xfrm>
                <a:off x="16469888" y="5618918"/>
                <a:ext cx="632700" cy="1072800"/>
              </a:xfrm>
              <a:custGeom>
                <a:pathLst>
                  <a:path extrusionOk="0" h="120000" w="120000">
                    <a:moveTo>
                      <a:pt x="0" y="0"/>
                    </a:moveTo>
                    <a:lnTo>
                      <a:pt x="0" y="36155"/>
                    </a:lnTo>
                    <a:lnTo>
                      <a:pt x="0" y="36155"/>
                    </a:lnTo>
                    <a:lnTo>
                      <a:pt x="0" y="36155"/>
                    </a:lnTo>
                    <a:lnTo>
                      <a:pt x="40176" y="60155"/>
                    </a:lnTo>
                    <a:lnTo>
                      <a:pt x="0" y="83844"/>
                    </a:lnTo>
                    <a:lnTo>
                      <a:pt x="0" y="83844"/>
                    </a:lnTo>
                    <a:lnTo>
                      <a:pt x="0" y="83844"/>
                    </a:lnTo>
                    <a:lnTo>
                      <a:pt x="0" y="120000"/>
                    </a:lnTo>
                    <a:lnTo>
                      <a:pt x="120000" y="120000"/>
                    </a:lnTo>
                    <a:lnTo>
                      <a:pt x="120000" y="83844"/>
                    </a:lnTo>
                    <a:lnTo>
                      <a:pt x="120000" y="83844"/>
                    </a:lnTo>
                    <a:lnTo>
                      <a:pt x="120000" y="83844"/>
                    </a:lnTo>
                    <a:lnTo>
                      <a:pt x="79823" y="60155"/>
                    </a:lnTo>
                    <a:lnTo>
                      <a:pt x="120000" y="36155"/>
                    </a:lnTo>
                    <a:lnTo>
                      <a:pt x="120000" y="36155"/>
                    </a:lnTo>
                    <a:lnTo>
                      <a:pt x="120000" y="36155"/>
                    </a:lnTo>
                    <a:lnTo>
                      <a:pt x="120000" y="0"/>
                    </a:lnTo>
                    <a:lnTo>
                      <a:pt x="0" y="0"/>
                    </a:lnTo>
                    <a:close/>
                    <a:moveTo>
                      <a:pt x="99911" y="86961"/>
                    </a:moveTo>
                    <a:lnTo>
                      <a:pt x="99911" y="107844"/>
                    </a:lnTo>
                    <a:lnTo>
                      <a:pt x="20088" y="107844"/>
                    </a:lnTo>
                    <a:lnTo>
                      <a:pt x="20088" y="86961"/>
                    </a:lnTo>
                    <a:lnTo>
                      <a:pt x="59735" y="62961"/>
                    </a:lnTo>
                    <a:lnTo>
                      <a:pt x="99911" y="86961"/>
                    </a:lnTo>
                    <a:close/>
                    <a:moveTo>
                      <a:pt x="59735" y="57038"/>
                    </a:moveTo>
                    <a:lnTo>
                      <a:pt x="20088" y="33038"/>
                    </a:lnTo>
                    <a:lnTo>
                      <a:pt x="20088" y="12155"/>
                    </a:lnTo>
                    <a:lnTo>
                      <a:pt x="99911" y="12155"/>
                    </a:lnTo>
                    <a:lnTo>
                      <a:pt x="99911" y="33038"/>
                    </a:lnTo>
                    <a:lnTo>
                      <a:pt x="59735" y="57038"/>
                    </a:ln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nvGrpSpPr>
          <p:cNvPr id="429" name="Shape 429"/>
          <p:cNvGrpSpPr/>
          <p:nvPr/>
        </p:nvGrpSpPr>
        <p:grpSpPr>
          <a:xfrm>
            <a:off x="17752975" y="5154700"/>
            <a:ext cx="4949400" cy="4949400"/>
            <a:chOff x="17752975" y="4341900"/>
            <a:chExt cx="4949400" cy="4949400"/>
          </a:xfrm>
        </p:grpSpPr>
        <p:sp>
          <p:nvSpPr>
            <p:cNvPr id="430" name="Shape 430"/>
            <p:cNvSpPr/>
            <p:nvPr/>
          </p:nvSpPr>
          <p:spPr>
            <a:xfrm>
              <a:off x="17752975" y="4341900"/>
              <a:ext cx="4949400" cy="4949400"/>
            </a:xfrm>
            <a:prstGeom prst="rect">
              <a:avLst/>
            </a:prstGeom>
            <a:solidFill>
              <a:srgbClr val="445963"/>
            </a:solid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000000"/>
                </a:buClr>
                <a:buFont typeface="Arial"/>
                <a:buNone/>
              </a:pPr>
              <a:r>
                <a:t/>
              </a:r>
              <a:endParaRPr b="0" i="0" sz="5100" u="none" cap="none" strike="noStrike">
                <a:solidFill>
                  <a:srgbClr val="FFFFFF"/>
                </a:solidFill>
                <a:latin typeface="Roboto"/>
                <a:ea typeface="Roboto"/>
                <a:cs typeface="Roboto"/>
                <a:sym typeface="Roboto"/>
              </a:endParaRPr>
            </a:p>
          </p:txBody>
        </p:sp>
        <p:sp>
          <p:nvSpPr>
            <p:cNvPr id="431" name="Shape 431"/>
            <p:cNvSpPr/>
            <p:nvPr/>
          </p:nvSpPr>
          <p:spPr>
            <a:xfrm>
              <a:off x="17752975" y="7432744"/>
              <a:ext cx="4949400" cy="1209900"/>
            </a:xfrm>
            <a:prstGeom prst="rect">
              <a:avLst/>
            </a:prstGeom>
            <a:noFill/>
            <a:ln>
              <a:noFill/>
            </a:ln>
          </p:spPr>
          <p:txBody>
            <a:bodyPr anchorCtr="0" anchor="ctr" bIns="91400" lIns="91400" rIns="91400" wrap="square" tIns="91400">
              <a:noAutofit/>
            </a:bodyPr>
            <a:lstStyle/>
            <a:p>
              <a:pPr indent="0" lvl="0" marL="0" marR="0" rtl="0" algn="ctr">
                <a:lnSpc>
                  <a:spcPct val="100000"/>
                </a:lnSpc>
                <a:spcBef>
                  <a:spcPts val="0"/>
                </a:spcBef>
                <a:spcAft>
                  <a:spcPts val="0"/>
                </a:spcAft>
                <a:buClr>
                  <a:srgbClr val="FFFFFF"/>
                </a:buClr>
                <a:buFont typeface="Roboto"/>
                <a:buNone/>
              </a:pPr>
              <a:r>
                <a:rPr b="0" i="0" lang="en-US" sz="6100" u="none" cap="none" strike="noStrike">
                  <a:solidFill>
                    <a:srgbClr val="FFFFFF"/>
                  </a:solidFill>
                  <a:latin typeface="Roboto"/>
                  <a:ea typeface="Roboto"/>
                  <a:cs typeface="Roboto"/>
                  <a:sym typeface="Roboto"/>
                </a:rPr>
                <a:t>N-taps</a:t>
              </a:r>
            </a:p>
          </p:txBody>
        </p:sp>
        <p:grpSp>
          <p:nvGrpSpPr>
            <p:cNvPr id="432" name="Shape 432"/>
            <p:cNvGrpSpPr/>
            <p:nvPr/>
          </p:nvGrpSpPr>
          <p:grpSpPr>
            <a:xfrm>
              <a:off x="19209441" y="5035462"/>
              <a:ext cx="2036463" cy="2036462"/>
              <a:chOff x="22361498" y="5238875"/>
              <a:chExt cx="1833000" cy="1833000"/>
            </a:xfrm>
          </p:grpSpPr>
          <p:sp>
            <p:nvSpPr>
              <p:cNvPr id="433" name="Shape 433"/>
              <p:cNvSpPr/>
              <p:nvPr/>
            </p:nvSpPr>
            <p:spPr>
              <a:xfrm>
                <a:off x="22361498" y="5238875"/>
                <a:ext cx="1833000" cy="1833000"/>
              </a:xfrm>
              <a:prstGeom prst="ellipse">
                <a:avLst/>
              </a:prstGeom>
              <a:solidFill>
                <a:srgbClr val="F7F9F8"/>
              </a:solid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34" name="Shape 434"/>
              <p:cNvGrpSpPr/>
              <p:nvPr/>
            </p:nvGrpSpPr>
            <p:grpSpPr>
              <a:xfrm>
                <a:off x="22527012" y="5819173"/>
                <a:ext cx="1503421" cy="672737"/>
                <a:chOff x="19304763" y="3832313"/>
                <a:chExt cx="1903546" cy="851782"/>
              </a:xfrm>
            </p:grpSpPr>
            <p:grpSp>
              <p:nvGrpSpPr>
                <p:cNvPr id="435" name="Shape 435"/>
                <p:cNvGrpSpPr/>
                <p:nvPr/>
              </p:nvGrpSpPr>
              <p:grpSpPr>
                <a:xfrm>
                  <a:off x="19929088" y="3832313"/>
                  <a:ext cx="598171" cy="851782"/>
                  <a:chOff x="19829369" y="7727468"/>
                  <a:chExt cx="796500" cy="1134197"/>
                </a:xfrm>
              </p:grpSpPr>
              <p:sp>
                <p:nvSpPr>
                  <p:cNvPr id="436" name="Shape 436"/>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37" name="Shape 437"/>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438" name="Shape 438"/>
                <p:cNvGrpSpPr/>
                <p:nvPr/>
              </p:nvGrpSpPr>
              <p:grpSpPr>
                <a:xfrm>
                  <a:off x="19304763" y="3832313"/>
                  <a:ext cx="598171" cy="851782"/>
                  <a:chOff x="19829369" y="7727468"/>
                  <a:chExt cx="796500" cy="1134197"/>
                </a:xfrm>
              </p:grpSpPr>
              <p:sp>
                <p:nvSpPr>
                  <p:cNvPr id="439" name="Shape 439"/>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40" name="Shape 440"/>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nvGrpSpPr>
                <p:cNvPr id="441" name="Shape 441"/>
                <p:cNvGrpSpPr/>
                <p:nvPr/>
              </p:nvGrpSpPr>
              <p:grpSpPr>
                <a:xfrm>
                  <a:off x="20610138" y="3832313"/>
                  <a:ext cx="598171" cy="851782"/>
                  <a:chOff x="19829369" y="7727468"/>
                  <a:chExt cx="796500" cy="1134197"/>
                </a:xfrm>
              </p:grpSpPr>
              <p:sp>
                <p:nvSpPr>
                  <p:cNvPr id="442" name="Shape 442"/>
                  <p:cNvSpPr/>
                  <p:nvPr/>
                </p:nvSpPr>
                <p:spPr>
                  <a:xfrm>
                    <a:off x="19829369" y="7887865"/>
                    <a:ext cx="796500" cy="973800"/>
                  </a:xfrm>
                  <a:custGeom>
                    <a:pathLst>
                      <a:path extrusionOk="0" h="120000" w="120000">
                        <a:moveTo>
                          <a:pt x="113000" y="65833"/>
                        </a:moveTo>
                        <a:cubicBezTo>
                          <a:pt x="76000" y="50833"/>
                          <a:pt x="76000" y="50833"/>
                          <a:pt x="76000" y="50833"/>
                        </a:cubicBezTo>
                        <a:cubicBezTo>
                          <a:pt x="75000" y="50000"/>
                          <a:pt x="74000" y="50000"/>
                          <a:pt x="72000" y="50000"/>
                        </a:cubicBezTo>
                        <a:cubicBezTo>
                          <a:pt x="66000" y="50000"/>
                          <a:pt x="66000" y="50000"/>
                          <a:pt x="66000" y="50000"/>
                        </a:cubicBezTo>
                        <a:cubicBezTo>
                          <a:pt x="66000" y="10000"/>
                          <a:pt x="66000" y="10000"/>
                          <a:pt x="66000" y="10000"/>
                        </a:cubicBezTo>
                        <a:cubicBezTo>
                          <a:pt x="66000" y="4166"/>
                          <a:pt x="61000" y="0"/>
                          <a:pt x="54000" y="0"/>
                        </a:cubicBezTo>
                        <a:cubicBezTo>
                          <a:pt x="47000" y="0"/>
                          <a:pt x="42000" y="4166"/>
                          <a:pt x="42000" y="10000"/>
                        </a:cubicBezTo>
                        <a:cubicBezTo>
                          <a:pt x="42000" y="81666"/>
                          <a:pt x="42000" y="81666"/>
                          <a:pt x="42000" y="81666"/>
                        </a:cubicBezTo>
                        <a:cubicBezTo>
                          <a:pt x="15000" y="76666"/>
                          <a:pt x="15000" y="76666"/>
                          <a:pt x="15000" y="76666"/>
                        </a:cubicBezTo>
                        <a:cubicBezTo>
                          <a:pt x="14000" y="76666"/>
                          <a:pt x="13000" y="76666"/>
                          <a:pt x="13000" y="76666"/>
                        </a:cubicBezTo>
                        <a:cubicBezTo>
                          <a:pt x="10000" y="76666"/>
                          <a:pt x="8000" y="77500"/>
                          <a:pt x="6000" y="79166"/>
                        </a:cubicBezTo>
                        <a:cubicBezTo>
                          <a:pt x="0" y="84166"/>
                          <a:pt x="0" y="84166"/>
                          <a:pt x="0" y="84166"/>
                        </a:cubicBezTo>
                        <a:cubicBezTo>
                          <a:pt x="40000" y="116666"/>
                          <a:pt x="40000" y="116666"/>
                          <a:pt x="40000" y="116666"/>
                        </a:cubicBezTo>
                        <a:cubicBezTo>
                          <a:pt x="42000" y="119166"/>
                          <a:pt x="45000" y="120000"/>
                          <a:pt x="48000" y="120000"/>
                        </a:cubicBezTo>
                        <a:cubicBezTo>
                          <a:pt x="102000" y="120000"/>
                          <a:pt x="102000" y="120000"/>
                          <a:pt x="102000" y="120000"/>
                        </a:cubicBezTo>
                        <a:cubicBezTo>
                          <a:pt x="108000" y="120000"/>
                          <a:pt x="113000" y="116666"/>
                          <a:pt x="114000" y="111666"/>
                        </a:cubicBezTo>
                        <a:cubicBezTo>
                          <a:pt x="120000" y="76666"/>
                          <a:pt x="120000" y="76666"/>
                          <a:pt x="120000" y="76666"/>
                        </a:cubicBezTo>
                        <a:cubicBezTo>
                          <a:pt x="120000" y="75833"/>
                          <a:pt x="120000" y="75000"/>
                          <a:pt x="120000" y="75000"/>
                        </a:cubicBezTo>
                        <a:cubicBezTo>
                          <a:pt x="120000" y="70833"/>
                          <a:pt x="117000" y="67500"/>
                          <a:pt x="113000" y="65833"/>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sp>
                <p:nvSpPr>
                  <p:cNvPr id="443" name="Shape 443"/>
                  <p:cNvSpPr/>
                  <p:nvPr/>
                </p:nvSpPr>
                <p:spPr>
                  <a:xfrm>
                    <a:off x="19947556" y="7727468"/>
                    <a:ext cx="481200" cy="444600"/>
                  </a:xfrm>
                  <a:custGeom>
                    <a:pathLst>
                      <a:path extrusionOk="0" h="120000" w="120000">
                        <a:moveTo>
                          <a:pt x="26666" y="120000"/>
                        </a:moveTo>
                        <a:cubicBezTo>
                          <a:pt x="26666" y="65454"/>
                          <a:pt x="26666" y="65454"/>
                          <a:pt x="26666" y="65454"/>
                        </a:cubicBezTo>
                        <a:cubicBezTo>
                          <a:pt x="26666" y="45454"/>
                          <a:pt x="41666" y="29090"/>
                          <a:pt x="60000" y="29090"/>
                        </a:cubicBezTo>
                        <a:cubicBezTo>
                          <a:pt x="78333" y="29090"/>
                          <a:pt x="93333" y="45454"/>
                          <a:pt x="93333" y="65454"/>
                        </a:cubicBezTo>
                        <a:cubicBezTo>
                          <a:pt x="93333" y="120000"/>
                          <a:pt x="93333" y="120000"/>
                          <a:pt x="93333" y="120000"/>
                        </a:cubicBezTo>
                        <a:cubicBezTo>
                          <a:pt x="110000" y="107272"/>
                          <a:pt x="120000" y="87272"/>
                          <a:pt x="120000" y="65454"/>
                        </a:cubicBezTo>
                        <a:cubicBezTo>
                          <a:pt x="120000" y="29090"/>
                          <a:pt x="93333" y="0"/>
                          <a:pt x="60000" y="0"/>
                        </a:cubicBezTo>
                        <a:cubicBezTo>
                          <a:pt x="26666" y="0"/>
                          <a:pt x="0" y="29090"/>
                          <a:pt x="0" y="65454"/>
                        </a:cubicBezTo>
                        <a:cubicBezTo>
                          <a:pt x="0" y="87272"/>
                          <a:pt x="10000" y="107272"/>
                          <a:pt x="26666" y="120000"/>
                        </a:cubicBezTo>
                        <a:close/>
                      </a:path>
                    </a:pathLst>
                  </a:custGeom>
                  <a:solidFill>
                    <a:srgbClr val="445963"/>
                  </a:solidFill>
                  <a:ln>
                    <a:noFill/>
                  </a:ln>
                </p:spPr>
                <p:txBody>
                  <a:bodyPr anchorCtr="0" anchor="t" bIns="45725" lIns="91400" rIns="91400" wrap="square" tIns="45725">
                    <a:noAutofit/>
                  </a:bodyPr>
                  <a:lstStyle/>
                  <a:p>
                    <a:pPr indent="0" lvl="0" marL="0" marR="0" rtl="0" algn="l">
                      <a:lnSpc>
                        <a:spcPct val="100000"/>
                      </a:lnSpc>
                      <a:spcBef>
                        <a:spcPts val="0"/>
                      </a:spcBef>
                      <a:spcAft>
                        <a:spcPts val="0"/>
                      </a:spcAft>
                      <a:buClr>
                        <a:srgbClr val="000000"/>
                      </a:buClr>
                      <a:buFont typeface="Arial"/>
                      <a:buNone/>
                    </a:pPr>
                    <a:r>
                      <a:t/>
                    </a:r>
                    <a:endParaRPr b="0" i="0" sz="1300" u="none" cap="none" strike="noStrike">
                      <a:solidFill>
                        <a:srgbClr val="000000"/>
                      </a:solidFill>
                      <a:latin typeface="Arial"/>
                      <a:ea typeface="Arial"/>
                      <a:cs typeface="Arial"/>
                      <a:sym typeface="Arial"/>
                    </a:endParaRPr>
                  </a:p>
                </p:txBody>
              </p:sp>
            </p:grpSp>
          </p:grpSp>
        </p:grpSp>
      </p:grpSp>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grpSp>
        <p:nvGrpSpPr>
          <p:cNvPr id="448" name="Shape 448"/>
          <p:cNvGrpSpPr/>
          <p:nvPr/>
        </p:nvGrpSpPr>
        <p:grpSpPr>
          <a:xfrm>
            <a:off x="13917050" y="1010433"/>
            <a:ext cx="7297500" cy="14043900"/>
            <a:chOff x="6119250" y="1010433"/>
            <a:chExt cx="7297500" cy="14043900"/>
          </a:xfrm>
        </p:grpSpPr>
        <p:pic>
          <p:nvPicPr>
            <p:cNvPr descr="autocomplete crop.png" id="449" name="Shape 449"/>
            <p:cNvPicPr preferRelativeResize="0"/>
            <p:nvPr/>
          </p:nvPicPr>
          <p:blipFill rotWithShape="1">
            <a:blip r:embed="rId3">
              <a:alphaModFix/>
            </a:blip>
            <a:srcRect b="0" l="0" r="0" t="0"/>
            <a:stretch/>
          </p:blipFill>
          <p:spPr>
            <a:xfrm>
              <a:off x="6605724" y="2140160"/>
              <a:ext cx="6324625" cy="11232777"/>
            </a:xfrm>
            <a:prstGeom prst="rect">
              <a:avLst/>
            </a:prstGeom>
            <a:noFill/>
            <a:ln>
              <a:noFill/>
            </a:ln>
          </p:spPr>
        </p:pic>
        <p:pic>
          <p:nvPicPr>
            <p:cNvPr id="450" name="Shape 450"/>
            <p:cNvPicPr preferRelativeResize="0"/>
            <p:nvPr/>
          </p:nvPicPr>
          <p:blipFill rotWithShape="1">
            <a:blip r:embed="rId4">
              <a:alphaModFix/>
            </a:blip>
            <a:srcRect b="0" l="0" r="0" t="0"/>
            <a:stretch/>
          </p:blipFill>
          <p:spPr>
            <a:xfrm>
              <a:off x="6119250" y="1010433"/>
              <a:ext cx="7297500" cy="14043900"/>
            </a:xfrm>
            <a:prstGeom prst="rect">
              <a:avLst/>
            </a:prstGeom>
            <a:noFill/>
            <a:ln>
              <a:noFill/>
            </a:ln>
          </p:spPr>
        </p:pic>
        <p:pic>
          <p:nvPicPr>
            <p:cNvPr id="451" name="Shape 451"/>
            <p:cNvPicPr preferRelativeResize="0"/>
            <p:nvPr/>
          </p:nvPicPr>
          <p:blipFill rotWithShape="1">
            <a:blip r:embed="rId5">
              <a:alphaModFix/>
            </a:blip>
            <a:srcRect b="0" l="0" r="0" t="0"/>
            <a:stretch/>
          </p:blipFill>
          <p:spPr>
            <a:xfrm>
              <a:off x="6605726" y="2128808"/>
              <a:ext cx="6324624" cy="11255481"/>
            </a:xfrm>
            <a:prstGeom prst="rect">
              <a:avLst/>
            </a:prstGeom>
            <a:noFill/>
            <a:ln>
              <a:noFill/>
            </a:ln>
          </p:spPr>
        </p:pic>
      </p:grpSp>
      <p:sp>
        <p:nvSpPr>
          <p:cNvPr id="452" name="Shape 452"/>
          <p:cNvSpPr/>
          <p:nvPr/>
        </p:nvSpPr>
        <p:spPr>
          <a:xfrm>
            <a:off x="1707900" y="1739525"/>
            <a:ext cx="8867100" cy="93231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5D6ABF"/>
              </a:buClr>
              <a:buFont typeface="Roboto"/>
              <a:buNone/>
            </a:pPr>
            <a:r>
              <a:rPr b="0" i="0" lang="en-US" sz="8000" u="none" cap="none" strike="noStrike">
                <a:solidFill>
                  <a:srgbClr val="646565"/>
                </a:solidFill>
                <a:latin typeface="Roboto"/>
                <a:ea typeface="Roboto"/>
                <a:cs typeface="Roboto"/>
                <a:sym typeface="Roboto"/>
              </a:rPr>
              <a:t>Autofill</a:t>
            </a:r>
          </a:p>
          <a:p>
            <a:pPr indent="0" lvl="0" marL="0" marR="0" rtl="0" algn="l">
              <a:lnSpc>
                <a:spcPct val="110000"/>
              </a:lnSpc>
              <a:spcBef>
                <a:spcPts val="1600"/>
              </a:spcBef>
              <a:spcAft>
                <a:spcPts val="0"/>
              </a:spcAft>
              <a:buClr>
                <a:schemeClr val="dk1"/>
              </a:buClr>
              <a:buFont typeface="Arial"/>
              <a:buNone/>
            </a:pPr>
            <a:r>
              <a:rPr b="0" i="0" lang="en-US" sz="5400" u="none" cap="none" strike="noStrike">
                <a:solidFill>
                  <a:srgbClr val="646565"/>
                </a:solidFill>
                <a:latin typeface="Roboto"/>
                <a:ea typeface="Roboto"/>
                <a:cs typeface="Roboto"/>
                <a:sym typeface="Roboto"/>
              </a:rPr>
              <a:t>Fill web forms </a:t>
            </a:r>
          </a:p>
          <a:p>
            <a:pPr indent="0" lvl="0" marL="0" marR="0" rtl="0" algn="l">
              <a:lnSpc>
                <a:spcPct val="110000"/>
              </a:lnSpc>
              <a:spcBef>
                <a:spcPts val="1600"/>
              </a:spcBef>
              <a:spcAft>
                <a:spcPts val="0"/>
              </a:spcAft>
              <a:buClr>
                <a:schemeClr val="dk1"/>
              </a:buClr>
              <a:buFont typeface="Arial"/>
              <a:buNone/>
            </a:pPr>
            <a:r>
              <a:rPr b="0" i="0" lang="en-US" sz="5400" u="none" cap="none" strike="noStrike">
                <a:solidFill>
                  <a:srgbClr val="646565"/>
                </a:solidFill>
                <a:latin typeface="Roboto"/>
                <a:ea typeface="Roboto"/>
                <a:cs typeface="Roboto"/>
                <a:sym typeface="Roboto"/>
              </a:rPr>
              <a:t>with a single click</a:t>
            </a:r>
          </a:p>
          <a:p>
            <a:pPr indent="0" lvl="0" marL="0" marR="0" rtl="0" algn="l">
              <a:lnSpc>
                <a:spcPct val="110000"/>
              </a:lnSpc>
              <a:spcBef>
                <a:spcPts val="1600"/>
              </a:spcBef>
              <a:spcAft>
                <a:spcPts val="0"/>
              </a:spcAft>
              <a:buClr>
                <a:schemeClr val="dk1"/>
              </a:buClr>
              <a:buFont typeface="Arial"/>
              <a:buNone/>
            </a:pPr>
            <a:r>
              <a:t/>
            </a:r>
            <a:endParaRPr b="0" i="0" sz="5400" u="none" cap="none" strike="noStrike">
              <a:solidFill>
                <a:srgbClr val="646565"/>
              </a:solidFill>
              <a:latin typeface="Roboto"/>
              <a:ea typeface="Roboto"/>
              <a:cs typeface="Roboto"/>
              <a:sym typeface="Roboto"/>
            </a:endParaRPr>
          </a:p>
          <a:p>
            <a:pPr indent="0" lvl="0" marL="0" marR="0" rtl="0" algn="l">
              <a:lnSpc>
                <a:spcPct val="110000"/>
              </a:lnSpc>
              <a:spcBef>
                <a:spcPts val="1600"/>
              </a:spcBef>
              <a:spcAft>
                <a:spcPts val="0"/>
              </a:spcAft>
              <a:buClr>
                <a:srgbClr val="5D6ABF"/>
              </a:buClr>
              <a:buFont typeface="Roboto"/>
              <a:buNone/>
            </a:pPr>
            <a:r>
              <a:t/>
            </a:r>
            <a:endParaRPr b="0" i="0" sz="5400" u="none" cap="none" strike="noStrike">
              <a:solidFill>
                <a:srgbClr val="646565"/>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Shape 457"/>
          <p:cNvSpPr txBox="1"/>
          <p:nvPr/>
        </p:nvSpPr>
        <p:spPr>
          <a:xfrm>
            <a:off x="2807350" y="4774350"/>
            <a:ext cx="8669700" cy="5386500"/>
          </a:xfrm>
          <a:prstGeom prst="rect">
            <a:avLst/>
          </a:prstGeom>
          <a:noFill/>
          <a:ln>
            <a:noFill/>
          </a:ln>
        </p:spPr>
        <p:txBody>
          <a:bodyPr anchorCtr="0" anchor="ctr" bIns="91400" lIns="91400" rIns="91400" wrap="square" tIns="91400">
            <a:noAutofit/>
          </a:bodyPr>
          <a:lstStyle/>
          <a:p>
            <a:pPr indent="0" lvl="0" marL="0" marR="0" rtl="0" algn="l">
              <a:lnSpc>
                <a:spcPct val="100000"/>
              </a:lnSpc>
              <a:spcBef>
                <a:spcPts val="0"/>
              </a:spcBef>
              <a:spcAft>
                <a:spcPts val="0"/>
              </a:spcAft>
              <a:buClr>
                <a:srgbClr val="0E9AAD"/>
              </a:buClr>
              <a:buFont typeface="Roboto"/>
              <a:buNone/>
            </a:pPr>
            <a:r>
              <a:rPr b="1" i="0" lang="en-US" sz="40000" u="none" cap="none" strike="noStrike">
                <a:solidFill>
                  <a:srgbClr val="0E9AAD"/>
                </a:solidFill>
                <a:latin typeface="Roboto"/>
                <a:ea typeface="Roboto"/>
                <a:cs typeface="Roboto"/>
                <a:sym typeface="Roboto"/>
              </a:rPr>
              <a:t>25</a:t>
            </a:r>
            <a:r>
              <a:rPr b="1" i="0" lang="en-US" sz="40000" u="none" cap="none" strike="noStrike">
                <a:solidFill>
                  <a:srgbClr val="445863"/>
                </a:solidFill>
                <a:latin typeface="Roboto"/>
                <a:ea typeface="Roboto"/>
                <a:cs typeface="Roboto"/>
                <a:sym typeface="Roboto"/>
              </a:rPr>
              <a:t> </a:t>
            </a:r>
          </a:p>
        </p:txBody>
      </p:sp>
      <p:sp>
        <p:nvSpPr>
          <p:cNvPr id="458" name="Shape 458"/>
          <p:cNvSpPr txBox="1"/>
          <p:nvPr/>
        </p:nvSpPr>
        <p:spPr>
          <a:xfrm>
            <a:off x="11042400" y="5184750"/>
            <a:ext cx="11449500" cy="5175300"/>
          </a:xfrm>
          <a:prstGeom prst="rect">
            <a:avLst/>
          </a:prstGeom>
          <a:noFill/>
          <a:ln>
            <a:noFill/>
          </a:ln>
        </p:spPr>
        <p:txBody>
          <a:bodyPr anchorCtr="0" anchor="ctr" bIns="91400" lIns="91400" rIns="91400" wrap="square" tIns="91400">
            <a:noAutofit/>
          </a:bodyPr>
          <a:lstStyle/>
          <a:p>
            <a:pPr indent="0" lvl="0" marL="0" marR="0" rtl="0" algn="l">
              <a:lnSpc>
                <a:spcPct val="115000"/>
              </a:lnSpc>
              <a:spcBef>
                <a:spcPts val="0"/>
              </a:spcBef>
              <a:spcAft>
                <a:spcPts val="0"/>
              </a:spcAft>
              <a:buClr>
                <a:srgbClr val="445963"/>
              </a:buClr>
              <a:buFont typeface="Roboto"/>
              <a:buNone/>
            </a:pPr>
            <a:r>
              <a:rPr b="0" i="0" lang="en-US" sz="8000" u="none" cap="none" strike="noStrike">
                <a:solidFill>
                  <a:srgbClr val="445963"/>
                </a:solidFill>
                <a:latin typeface="Roboto"/>
                <a:ea typeface="Roboto"/>
                <a:cs typeface="Roboto"/>
                <a:sym typeface="Roboto"/>
              </a:rPr>
              <a:t>Increase in conversion rate from </a:t>
            </a:r>
            <a:r>
              <a:rPr b="1" i="0" lang="en-US" sz="8000" u="none" cap="none" strike="noStrike">
                <a:solidFill>
                  <a:srgbClr val="445963"/>
                </a:solidFill>
                <a:latin typeface="Roboto"/>
                <a:ea typeface="Roboto"/>
                <a:cs typeface="Roboto"/>
                <a:sym typeface="Roboto"/>
              </a:rPr>
              <a:t>Autofill</a:t>
            </a:r>
          </a:p>
        </p:txBody>
      </p:sp>
      <p:sp>
        <p:nvSpPr>
          <p:cNvPr id="459" name="Shape 459"/>
          <p:cNvSpPr txBox="1"/>
          <p:nvPr/>
        </p:nvSpPr>
        <p:spPr>
          <a:xfrm>
            <a:off x="8629275" y="5448300"/>
            <a:ext cx="3000000" cy="3000000"/>
          </a:xfrm>
          <a:prstGeom prst="rect">
            <a:avLst/>
          </a:prstGeom>
          <a:noFill/>
          <a:ln>
            <a:noFill/>
          </a:ln>
        </p:spPr>
        <p:txBody>
          <a:bodyPr anchorCtr="0" anchor="ctr" bIns="91400" lIns="91400" rIns="91400" wrap="square" tIns="91400">
            <a:noAutofit/>
          </a:bodyPr>
          <a:lstStyle/>
          <a:p>
            <a:pPr indent="0" lvl="0" marL="0" marR="0" rtl="0" algn="l">
              <a:lnSpc>
                <a:spcPct val="115000"/>
              </a:lnSpc>
              <a:spcBef>
                <a:spcPts val="0"/>
              </a:spcBef>
              <a:spcAft>
                <a:spcPts val="0"/>
              </a:spcAft>
              <a:buClr>
                <a:srgbClr val="0E9AAD"/>
              </a:buClr>
              <a:buFont typeface="Roboto"/>
              <a:buNone/>
            </a:pPr>
            <a:r>
              <a:rPr b="1" i="0" lang="en-US" sz="20000" u="none" cap="none" strike="noStrike">
                <a:solidFill>
                  <a:srgbClr val="0E9AAD"/>
                </a:solidFill>
                <a:latin typeface="Roboto"/>
                <a:ea typeface="Roboto"/>
                <a:cs typeface="Roboto"/>
                <a:sym typeface="Roboto"/>
              </a:rPr>
              <a:t>%</a:t>
            </a:r>
          </a:p>
        </p:txBody>
      </p:sp>
    </p:spTree>
  </p:cSld>
  <p:clrMapOvr>
    <a:masterClrMapping/>
  </p:clrMapOvr>
</p:sld>
</file>

<file path=ppt/theme/theme1.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